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27"/>
  </p:notesMasterIdLst>
  <p:sldIdLst>
    <p:sldId id="260" r:id="rId2"/>
    <p:sldId id="262" r:id="rId3"/>
    <p:sldId id="263" r:id="rId4"/>
    <p:sldId id="265" r:id="rId5"/>
    <p:sldId id="258" r:id="rId6"/>
    <p:sldId id="264" r:id="rId7"/>
    <p:sldId id="267" r:id="rId8"/>
    <p:sldId id="261" r:id="rId9"/>
    <p:sldId id="278" r:id="rId10"/>
    <p:sldId id="266" r:id="rId11"/>
    <p:sldId id="269" r:id="rId12"/>
    <p:sldId id="270" r:id="rId13"/>
    <p:sldId id="274" r:id="rId14"/>
    <p:sldId id="272" r:id="rId15"/>
    <p:sldId id="271" r:id="rId16"/>
    <p:sldId id="275" r:id="rId17"/>
    <p:sldId id="273" r:id="rId18"/>
    <p:sldId id="276" r:id="rId19"/>
    <p:sldId id="277" r:id="rId20"/>
    <p:sldId id="257" r:id="rId21"/>
    <p:sldId id="259" r:id="rId22"/>
    <p:sldId id="256" r:id="rId23"/>
    <p:sldId id="279" r:id="rId24"/>
    <p:sldId id="280" r:id="rId25"/>
    <p:sldId id="26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581"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_rels/data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8BF833-660D-441E-8FCF-3F28D5E0BEF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E8F6FA07-F68C-4E7C-91DB-3241590D76D7}">
      <dgm:prSet/>
      <dgm:spPr/>
      <dgm:t>
        <a:bodyPr/>
        <a:lstStyle/>
        <a:p>
          <a:r>
            <a:rPr lang="en-US"/>
            <a:t>Lots of noise due to steel ball</a:t>
          </a:r>
        </a:p>
      </dgm:t>
    </dgm:pt>
    <dgm:pt modelId="{5EF4CAD0-180B-420B-B443-FB9C31FD8B21}" type="parTrans" cxnId="{3FFAC200-C00E-4EF5-897F-DF02B7A54300}">
      <dgm:prSet/>
      <dgm:spPr/>
      <dgm:t>
        <a:bodyPr/>
        <a:lstStyle/>
        <a:p>
          <a:endParaRPr lang="en-US"/>
        </a:p>
      </dgm:t>
    </dgm:pt>
    <dgm:pt modelId="{736DF66C-920C-478D-BBDA-9717C9D2E986}" type="sibTrans" cxnId="{3FFAC200-C00E-4EF5-897F-DF02B7A54300}">
      <dgm:prSet/>
      <dgm:spPr/>
      <dgm:t>
        <a:bodyPr/>
        <a:lstStyle/>
        <a:p>
          <a:endParaRPr lang="en-US"/>
        </a:p>
      </dgm:t>
    </dgm:pt>
    <dgm:pt modelId="{AEF38870-26B0-4AD1-B474-3D6A6588A713}">
      <dgm:prSet/>
      <dgm:spPr/>
      <dgm:t>
        <a:bodyPr/>
        <a:lstStyle/>
        <a:p>
          <a:r>
            <a:rPr lang="en-US"/>
            <a:t>Electric cars are noiseless and hence more noticeable noise</a:t>
          </a:r>
        </a:p>
      </dgm:t>
    </dgm:pt>
    <dgm:pt modelId="{78DE7115-64AB-41B4-8A3E-1171DB2EED36}" type="parTrans" cxnId="{774CAEEB-5CCC-4F27-BA76-6E993C3CCBA6}">
      <dgm:prSet/>
      <dgm:spPr/>
      <dgm:t>
        <a:bodyPr/>
        <a:lstStyle/>
        <a:p>
          <a:endParaRPr lang="en-US"/>
        </a:p>
      </dgm:t>
    </dgm:pt>
    <dgm:pt modelId="{7FDA4BE5-2541-4289-83ED-8EE2E0916D32}" type="sibTrans" cxnId="{774CAEEB-5CCC-4F27-BA76-6E993C3CCBA6}">
      <dgm:prSet/>
      <dgm:spPr/>
      <dgm:t>
        <a:bodyPr/>
        <a:lstStyle/>
        <a:p>
          <a:endParaRPr lang="en-US"/>
        </a:p>
      </dgm:t>
    </dgm:pt>
    <dgm:pt modelId="{F2E0CF41-E37F-4683-AB19-D658FEF61CCE}">
      <dgm:prSet/>
      <dgm:spPr/>
      <dgm:t>
        <a:bodyPr/>
        <a:lstStyle/>
        <a:p>
          <a:r>
            <a:rPr lang="en-US"/>
            <a:t>Electronic feedbacking can work more accurately </a:t>
          </a:r>
        </a:p>
      </dgm:t>
    </dgm:pt>
    <dgm:pt modelId="{0608D721-C43C-4F25-AF97-2D5AED2F53AB}" type="parTrans" cxnId="{BF425B90-B401-4232-A3FB-7A1636D81817}">
      <dgm:prSet/>
      <dgm:spPr/>
      <dgm:t>
        <a:bodyPr/>
        <a:lstStyle/>
        <a:p>
          <a:endParaRPr lang="en-US"/>
        </a:p>
      </dgm:t>
    </dgm:pt>
    <dgm:pt modelId="{1F209222-6F3D-41DB-9BEE-96F76073FFC5}" type="sibTrans" cxnId="{BF425B90-B401-4232-A3FB-7A1636D81817}">
      <dgm:prSet/>
      <dgm:spPr/>
      <dgm:t>
        <a:bodyPr/>
        <a:lstStyle/>
        <a:p>
          <a:endParaRPr lang="en-US"/>
        </a:p>
      </dgm:t>
    </dgm:pt>
    <dgm:pt modelId="{AE1A23F1-17FB-4AAE-8A8D-08E89CC45531}">
      <dgm:prSet/>
      <dgm:spPr/>
      <dgm:t>
        <a:bodyPr/>
        <a:lstStyle/>
        <a:p>
          <a:r>
            <a:rPr lang="en-US"/>
            <a:t>Smart decisions cannot be made as its just mechanical thingy, in electronic based system ML models can be collaborated to make it more effective and efficient.</a:t>
          </a:r>
        </a:p>
      </dgm:t>
    </dgm:pt>
    <dgm:pt modelId="{EA707B59-7293-4F04-AD5C-DC6A8A3EFBDC}" type="parTrans" cxnId="{A07566EB-69E6-4E2B-8186-17EAFEFA349A}">
      <dgm:prSet/>
      <dgm:spPr/>
      <dgm:t>
        <a:bodyPr/>
        <a:lstStyle/>
        <a:p>
          <a:endParaRPr lang="en-US"/>
        </a:p>
      </dgm:t>
    </dgm:pt>
    <dgm:pt modelId="{59114987-4DDB-4499-9840-550469ADB1D9}" type="sibTrans" cxnId="{A07566EB-69E6-4E2B-8186-17EAFEFA349A}">
      <dgm:prSet/>
      <dgm:spPr/>
      <dgm:t>
        <a:bodyPr/>
        <a:lstStyle/>
        <a:p>
          <a:endParaRPr lang="en-US"/>
        </a:p>
      </dgm:t>
    </dgm:pt>
    <dgm:pt modelId="{E5B62844-4451-4044-8C4C-625F45FE6B19}">
      <dgm:prSet/>
      <dgm:spPr/>
      <dgm:t>
        <a:bodyPr/>
        <a:lstStyle/>
        <a:p>
          <a:r>
            <a:rPr lang="en-US"/>
            <a:t>Easier to implement</a:t>
          </a:r>
        </a:p>
      </dgm:t>
    </dgm:pt>
    <dgm:pt modelId="{6816F23C-225B-477C-A066-418D2BAD0621}" type="parTrans" cxnId="{2298696C-819C-4EED-947C-5CF22120B9FE}">
      <dgm:prSet/>
      <dgm:spPr/>
      <dgm:t>
        <a:bodyPr/>
        <a:lstStyle/>
        <a:p>
          <a:endParaRPr lang="en-US"/>
        </a:p>
      </dgm:t>
    </dgm:pt>
    <dgm:pt modelId="{1199825B-1053-47E5-AE4D-AD9A1BCD0347}" type="sibTrans" cxnId="{2298696C-819C-4EED-947C-5CF22120B9FE}">
      <dgm:prSet/>
      <dgm:spPr/>
      <dgm:t>
        <a:bodyPr/>
        <a:lstStyle/>
        <a:p>
          <a:endParaRPr lang="en-US"/>
        </a:p>
      </dgm:t>
    </dgm:pt>
    <dgm:pt modelId="{E5480F14-51C9-42C7-9CE6-A50236967385}">
      <dgm:prSet/>
      <dgm:spPr/>
      <dgm:t>
        <a:bodyPr/>
        <a:lstStyle/>
        <a:p>
          <a:r>
            <a:rPr lang="en-US"/>
            <a:t>Cost effective</a:t>
          </a:r>
        </a:p>
      </dgm:t>
    </dgm:pt>
    <dgm:pt modelId="{71762377-E9A5-4432-BEA2-CD7AE6BA4FF8}" type="parTrans" cxnId="{250A4EB1-49DB-4EDB-8F60-B9834753B2EB}">
      <dgm:prSet/>
      <dgm:spPr/>
      <dgm:t>
        <a:bodyPr/>
        <a:lstStyle/>
        <a:p>
          <a:endParaRPr lang="en-US"/>
        </a:p>
      </dgm:t>
    </dgm:pt>
    <dgm:pt modelId="{F3EDAF43-FB60-4E7A-A89F-868FFADAC1B3}" type="sibTrans" cxnId="{250A4EB1-49DB-4EDB-8F60-B9834753B2EB}">
      <dgm:prSet/>
      <dgm:spPr/>
      <dgm:t>
        <a:bodyPr/>
        <a:lstStyle/>
        <a:p>
          <a:endParaRPr lang="en-US"/>
        </a:p>
      </dgm:t>
    </dgm:pt>
    <dgm:pt modelId="{12A8438A-F41D-4B28-A5CF-621614827713}" type="pres">
      <dgm:prSet presAssocID="{C58BF833-660D-441E-8FCF-3F28D5E0BEF8}" presName="linear" presStyleCnt="0">
        <dgm:presLayoutVars>
          <dgm:animLvl val="lvl"/>
          <dgm:resizeHandles val="exact"/>
        </dgm:presLayoutVars>
      </dgm:prSet>
      <dgm:spPr/>
    </dgm:pt>
    <dgm:pt modelId="{07961C92-00AC-491A-B45C-AE8EAC284D46}" type="pres">
      <dgm:prSet presAssocID="{E8F6FA07-F68C-4E7C-91DB-3241590D76D7}" presName="parentText" presStyleLbl="node1" presStyleIdx="0" presStyleCnt="6">
        <dgm:presLayoutVars>
          <dgm:chMax val="0"/>
          <dgm:bulletEnabled val="1"/>
        </dgm:presLayoutVars>
      </dgm:prSet>
      <dgm:spPr/>
    </dgm:pt>
    <dgm:pt modelId="{52AF9C67-922C-4A08-B8DB-BE9F4AA7A39E}" type="pres">
      <dgm:prSet presAssocID="{736DF66C-920C-478D-BBDA-9717C9D2E986}" presName="spacer" presStyleCnt="0"/>
      <dgm:spPr/>
    </dgm:pt>
    <dgm:pt modelId="{56EEB2D0-F65F-4EAB-AF2D-D95FE50C8A38}" type="pres">
      <dgm:prSet presAssocID="{AEF38870-26B0-4AD1-B474-3D6A6588A713}" presName="parentText" presStyleLbl="node1" presStyleIdx="1" presStyleCnt="6">
        <dgm:presLayoutVars>
          <dgm:chMax val="0"/>
          <dgm:bulletEnabled val="1"/>
        </dgm:presLayoutVars>
      </dgm:prSet>
      <dgm:spPr/>
    </dgm:pt>
    <dgm:pt modelId="{36DBD210-DCAC-42EF-97C1-F6DD45A07B4C}" type="pres">
      <dgm:prSet presAssocID="{7FDA4BE5-2541-4289-83ED-8EE2E0916D32}" presName="spacer" presStyleCnt="0"/>
      <dgm:spPr/>
    </dgm:pt>
    <dgm:pt modelId="{0DC4E040-B758-4F22-9EF6-685ABB4878A0}" type="pres">
      <dgm:prSet presAssocID="{F2E0CF41-E37F-4683-AB19-D658FEF61CCE}" presName="parentText" presStyleLbl="node1" presStyleIdx="2" presStyleCnt="6">
        <dgm:presLayoutVars>
          <dgm:chMax val="0"/>
          <dgm:bulletEnabled val="1"/>
        </dgm:presLayoutVars>
      </dgm:prSet>
      <dgm:spPr/>
    </dgm:pt>
    <dgm:pt modelId="{47FF79B2-765D-44D7-B32D-D4A29FD25DE6}" type="pres">
      <dgm:prSet presAssocID="{1F209222-6F3D-41DB-9BEE-96F76073FFC5}" presName="spacer" presStyleCnt="0"/>
      <dgm:spPr/>
    </dgm:pt>
    <dgm:pt modelId="{D7E0E53A-4896-4D56-9414-37F0E6A310A8}" type="pres">
      <dgm:prSet presAssocID="{AE1A23F1-17FB-4AAE-8A8D-08E89CC45531}" presName="parentText" presStyleLbl="node1" presStyleIdx="3" presStyleCnt="6">
        <dgm:presLayoutVars>
          <dgm:chMax val="0"/>
          <dgm:bulletEnabled val="1"/>
        </dgm:presLayoutVars>
      </dgm:prSet>
      <dgm:spPr/>
    </dgm:pt>
    <dgm:pt modelId="{654D26ED-F2A9-42B3-AA17-033BAE8265DB}" type="pres">
      <dgm:prSet presAssocID="{59114987-4DDB-4499-9840-550469ADB1D9}" presName="spacer" presStyleCnt="0"/>
      <dgm:spPr/>
    </dgm:pt>
    <dgm:pt modelId="{3B2EBBBB-40A9-49BC-9477-23658D0B6342}" type="pres">
      <dgm:prSet presAssocID="{E5B62844-4451-4044-8C4C-625F45FE6B19}" presName="parentText" presStyleLbl="node1" presStyleIdx="4" presStyleCnt="6">
        <dgm:presLayoutVars>
          <dgm:chMax val="0"/>
          <dgm:bulletEnabled val="1"/>
        </dgm:presLayoutVars>
      </dgm:prSet>
      <dgm:spPr/>
    </dgm:pt>
    <dgm:pt modelId="{21B1E38B-E1FD-4DBF-9301-8B3A8265D8A1}" type="pres">
      <dgm:prSet presAssocID="{1199825B-1053-47E5-AE4D-AD9A1BCD0347}" presName="spacer" presStyleCnt="0"/>
      <dgm:spPr/>
    </dgm:pt>
    <dgm:pt modelId="{D48DFCF2-7B11-4F80-85AD-ECD6BF5B341A}" type="pres">
      <dgm:prSet presAssocID="{E5480F14-51C9-42C7-9CE6-A50236967385}" presName="parentText" presStyleLbl="node1" presStyleIdx="5" presStyleCnt="6">
        <dgm:presLayoutVars>
          <dgm:chMax val="0"/>
          <dgm:bulletEnabled val="1"/>
        </dgm:presLayoutVars>
      </dgm:prSet>
      <dgm:spPr/>
    </dgm:pt>
  </dgm:ptLst>
  <dgm:cxnLst>
    <dgm:cxn modelId="{3FFAC200-C00E-4EF5-897F-DF02B7A54300}" srcId="{C58BF833-660D-441E-8FCF-3F28D5E0BEF8}" destId="{E8F6FA07-F68C-4E7C-91DB-3241590D76D7}" srcOrd="0" destOrd="0" parTransId="{5EF4CAD0-180B-420B-B443-FB9C31FD8B21}" sibTransId="{736DF66C-920C-478D-BBDA-9717C9D2E986}"/>
    <dgm:cxn modelId="{4FDFE761-96F0-4269-BDA2-82AC87090842}" type="presOf" srcId="{C58BF833-660D-441E-8FCF-3F28D5E0BEF8}" destId="{12A8438A-F41D-4B28-A5CF-621614827713}" srcOrd="0" destOrd="0" presId="urn:microsoft.com/office/officeart/2005/8/layout/vList2"/>
    <dgm:cxn modelId="{3EB8B967-9D2F-4C8A-8074-6297048BFE42}" type="presOf" srcId="{AE1A23F1-17FB-4AAE-8A8D-08E89CC45531}" destId="{D7E0E53A-4896-4D56-9414-37F0E6A310A8}" srcOrd="0" destOrd="0" presId="urn:microsoft.com/office/officeart/2005/8/layout/vList2"/>
    <dgm:cxn modelId="{EDB9B369-6F95-4CEF-A08F-74D3CBE8954D}" type="presOf" srcId="{E8F6FA07-F68C-4E7C-91DB-3241590D76D7}" destId="{07961C92-00AC-491A-B45C-AE8EAC284D46}" srcOrd="0" destOrd="0" presId="urn:microsoft.com/office/officeart/2005/8/layout/vList2"/>
    <dgm:cxn modelId="{2298696C-819C-4EED-947C-5CF22120B9FE}" srcId="{C58BF833-660D-441E-8FCF-3F28D5E0BEF8}" destId="{E5B62844-4451-4044-8C4C-625F45FE6B19}" srcOrd="4" destOrd="0" parTransId="{6816F23C-225B-477C-A066-418D2BAD0621}" sibTransId="{1199825B-1053-47E5-AE4D-AD9A1BCD0347}"/>
    <dgm:cxn modelId="{DBC0CC4D-1B3A-4CD1-9468-375D5F68759D}" type="presOf" srcId="{E5480F14-51C9-42C7-9CE6-A50236967385}" destId="{D48DFCF2-7B11-4F80-85AD-ECD6BF5B341A}" srcOrd="0" destOrd="0" presId="urn:microsoft.com/office/officeart/2005/8/layout/vList2"/>
    <dgm:cxn modelId="{1764A651-31A8-4189-ABFF-510231EF9200}" type="presOf" srcId="{AEF38870-26B0-4AD1-B474-3D6A6588A713}" destId="{56EEB2D0-F65F-4EAB-AF2D-D95FE50C8A38}" srcOrd="0" destOrd="0" presId="urn:microsoft.com/office/officeart/2005/8/layout/vList2"/>
    <dgm:cxn modelId="{B1D77C81-26A1-40C8-A57B-06ECC2BDC2B1}" type="presOf" srcId="{F2E0CF41-E37F-4683-AB19-D658FEF61CCE}" destId="{0DC4E040-B758-4F22-9EF6-685ABB4878A0}" srcOrd="0" destOrd="0" presId="urn:microsoft.com/office/officeart/2005/8/layout/vList2"/>
    <dgm:cxn modelId="{BF425B90-B401-4232-A3FB-7A1636D81817}" srcId="{C58BF833-660D-441E-8FCF-3F28D5E0BEF8}" destId="{F2E0CF41-E37F-4683-AB19-D658FEF61CCE}" srcOrd="2" destOrd="0" parTransId="{0608D721-C43C-4F25-AF97-2D5AED2F53AB}" sibTransId="{1F209222-6F3D-41DB-9BEE-96F76073FFC5}"/>
    <dgm:cxn modelId="{250A4EB1-49DB-4EDB-8F60-B9834753B2EB}" srcId="{C58BF833-660D-441E-8FCF-3F28D5E0BEF8}" destId="{E5480F14-51C9-42C7-9CE6-A50236967385}" srcOrd="5" destOrd="0" parTransId="{71762377-E9A5-4432-BEA2-CD7AE6BA4FF8}" sibTransId="{F3EDAF43-FB60-4E7A-A89F-868FFADAC1B3}"/>
    <dgm:cxn modelId="{790783CB-0CFA-4EBE-AB3C-9FCCD4EC6081}" type="presOf" srcId="{E5B62844-4451-4044-8C4C-625F45FE6B19}" destId="{3B2EBBBB-40A9-49BC-9477-23658D0B6342}" srcOrd="0" destOrd="0" presId="urn:microsoft.com/office/officeart/2005/8/layout/vList2"/>
    <dgm:cxn modelId="{A07566EB-69E6-4E2B-8186-17EAFEFA349A}" srcId="{C58BF833-660D-441E-8FCF-3F28D5E0BEF8}" destId="{AE1A23F1-17FB-4AAE-8A8D-08E89CC45531}" srcOrd="3" destOrd="0" parTransId="{EA707B59-7293-4F04-AD5C-DC6A8A3EFBDC}" sibTransId="{59114987-4DDB-4499-9840-550469ADB1D9}"/>
    <dgm:cxn modelId="{774CAEEB-5CCC-4F27-BA76-6E993C3CCBA6}" srcId="{C58BF833-660D-441E-8FCF-3F28D5E0BEF8}" destId="{AEF38870-26B0-4AD1-B474-3D6A6588A713}" srcOrd="1" destOrd="0" parTransId="{78DE7115-64AB-41B4-8A3E-1171DB2EED36}" sibTransId="{7FDA4BE5-2541-4289-83ED-8EE2E0916D32}"/>
    <dgm:cxn modelId="{26B8489E-8A8A-4478-BCA8-39075F8CA458}" type="presParOf" srcId="{12A8438A-F41D-4B28-A5CF-621614827713}" destId="{07961C92-00AC-491A-B45C-AE8EAC284D46}" srcOrd="0" destOrd="0" presId="urn:microsoft.com/office/officeart/2005/8/layout/vList2"/>
    <dgm:cxn modelId="{7C39F69F-8FE3-48D9-B12F-576BD871CFF9}" type="presParOf" srcId="{12A8438A-F41D-4B28-A5CF-621614827713}" destId="{52AF9C67-922C-4A08-B8DB-BE9F4AA7A39E}" srcOrd="1" destOrd="0" presId="urn:microsoft.com/office/officeart/2005/8/layout/vList2"/>
    <dgm:cxn modelId="{F2D85EB5-3B2D-4F3B-AC3A-2B5FA5F3430B}" type="presParOf" srcId="{12A8438A-F41D-4B28-A5CF-621614827713}" destId="{56EEB2D0-F65F-4EAB-AF2D-D95FE50C8A38}" srcOrd="2" destOrd="0" presId="urn:microsoft.com/office/officeart/2005/8/layout/vList2"/>
    <dgm:cxn modelId="{40D58218-37AE-4591-A480-3C35F39DFF61}" type="presParOf" srcId="{12A8438A-F41D-4B28-A5CF-621614827713}" destId="{36DBD210-DCAC-42EF-97C1-F6DD45A07B4C}" srcOrd="3" destOrd="0" presId="urn:microsoft.com/office/officeart/2005/8/layout/vList2"/>
    <dgm:cxn modelId="{76047DAE-AB6A-4564-A9C9-9F5FE7BFF55C}" type="presParOf" srcId="{12A8438A-F41D-4B28-A5CF-621614827713}" destId="{0DC4E040-B758-4F22-9EF6-685ABB4878A0}" srcOrd="4" destOrd="0" presId="urn:microsoft.com/office/officeart/2005/8/layout/vList2"/>
    <dgm:cxn modelId="{40FEEC44-4F10-4457-9F5A-F66CEB6DB683}" type="presParOf" srcId="{12A8438A-F41D-4B28-A5CF-621614827713}" destId="{47FF79B2-765D-44D7-B32D-D4A29FD25DE6}" srcOrd="5" destOrd="0" presId="urn:microsoft.com/office/officeart/2005/8/layout/vList2"/>
    <dgm:cxn modelId="{B8BC3411-6CDD-47A2-AC84-5FFD262166F3}" type="presParOf" srcId="{12A8438A-F41D-4B28-A5CF-621614827713}" destId="{D7E0E53A-4896-4D56-9414-37F0E6A310A8}" srcOrd="6" destOrd="0" presId="urn:microsoft.com/office/officeart/2005/8/layout/vList2"/>
    <dgm:cxn modelId="{78847FEA-78ED-405F-8428-3180D7C3A49D}" type="presParOf" srcId="{12A8438A-F41D-4B28-A5CF-621614827713}" destId="{654D26ED-F2A9-42B3-AA17-033BAE8265DB}" srcOrd="7" destOrd="0" presId="urn:microsoft.com/office/officeart/2005/8/layout/vList2"/>
    <dgm:cxn modelId="{2B838656-BE1E-46C2-9DF3-E61898862895}" type="presParOf" srcId="{12A8438A-F41D-4B28-A5CF-621614827713}" destId="{3B2EBBBB-40A9-49BC-9477-23658D0B6342}" srcOrd="8" destOrd="0" presId="urn:microsoft.com/office/officeart/2005/8/layout/vList2"/>
    <dgm:cxn modelId="{6B9EE479-4A64-4B69-9954-F32E1CDFA2BA}" type="presParOf" srcId="{12A8438A-F41D-4B28-A5CF-621614827713}" destId="{21B1E38B-E1FD-4DBF-9301-8B3A8265D8A1}" srcOrd="9" destOrd="0" presId="urn:microsoft.com/office/officeart/2005/8/layout/vList2"/>
    <dgm:cxn modelId="{63AC122B-8C57-4BCE-B3DB-98F040D78F1A}" type="presParOf" srcId="{12A8438A-F41D-4B28-A5CF-621614827713}" destId="{D48DFCF2-7B11-4F80-85AD-ECD6BF5B341A}"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30F56CC-DC10-4480-9ACD-C90646DFF3D5}"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38C54E5C-8848-4B57-B4A9-2068C8E75AF9}">
      <dgm:prSet/>
      <dgm:spPr/>
      <dgm:t>
        <a:bodyPr/>
        <a:lstStyle/>
        <a:p>
          <a:r>
            <a:rPr lang="en-IN"/>
            <a:t>Miniaturizing the whole thing can be challenging.</a:t>
          </a:r>
          <a:endParaRPr lang="en-US"/>
        </a:p>
      </dgm:t>
    </dgm:pt>
    <dgm:pt modelId="{F3BC6428-2138-43B8-B125-476CE6C6C23D}" type="parTrans" cxnId="{D9616418-1811-4493-AD4F-93DEDD555391}">
      <dgm:prSet/>
      <dgm:spPr/>
      <dgm:t>
        <a:bodyPr/>
        <a:lstStyle/>
        <a:p>
          <a:endParaRPr lang="en-US"/>
        </a:p>
      </dgm:t>
    </dgm:pt>
    <dgm:pt modelId="{E5775CCD-B5FF-4B52-BCCE-F54212479B72}" type="sibTrans" cxnId="{D9616418-1811-4493-AD4F-93DEDD555391}">
      <dgm:prSet/>
      <dgm:spPr/>
      <dgm:t>
        <a:bodyPr/>
        <a:lstStyle/>
        <a:p>
          <a:endParaRPr lang="en-US"/>
        </a:p>
      </dgm:t>
    </dgm:pt>
    <dgm:pt modelId="{1AD022B5-34C1-4BB4-B973-B8640E81E3B2}">
      <dgm:prSet/>
      <dgm:spPr/>
      <dgm:t>
        <a:bodyPr/>
        <a:lstStyle/>
        <a:p>
          <a:r>
            <a:rPr lang="en-IN"/>
            <a:t>As its based on electric components, loose connections may occur which can affect the operation of the system.</a:t>
          </a:r>
          <a:endParaRPr lang="en-US"/>
        </a:p>
      </dgm:t>
    </dgm:pt>
    <dgm:pt modelId="{2E4A3690-9A2F-423C-9967-5AC2FCF779EC}" type="parTrans" cxnId="{FB5519B0-7D40-40B7-882C-CDC3A1CBF7F4}">
      <dgm:prSet/>
      <dgm:spPr/>
      <dgm:t>
        <a:bodyPr/>
        <a:lstStyle/>
        <a:p>
          <a:endParaRPr lang="en-US"/>
        </a:p>
      </dgm:t>
    </dgm:pt>
    <dgm:pt modelId="{20141B90-A3ED-436E-958F-F633DDC34E28}" type="sibTrans" cxnId="{FB5519B0-7D40-40B7-882C-CDC3A1CBF7F4}">
      <dgm:prSet/>
      <dgm:spPr/>
      <dgm:t>
        <a:bodyPr/>
        <a:lstStyle/>
        <a:p>
          <a:endParaRPr lang="en-US"/>
        </a:p>
      </dgm:t>
    </dgm:pt>
    <dgm:pt modelId="{FD9E0821-1F93-4D3E-AA7C-9794B6497E91}">
      <dgm:prSet/>
      <dgm:spPr/>
      <dgm:t>
        <a:bodyPr/>
        <a:lstStyle/>
        <a:p>
          <a:r>
            <a:rPr lang="en-IN"/>
            <a:t>The design of the levers such that they smoothly lock into the geared disk may be challenging. </a:t>
          </a:r>
          <a:endParaRPr lang="en-US"/>
        </a:p>
      </dgm:t>
    </dgm:pt>
    <dgm:pt modelId="{7D10FBB6-87E9-483B-BD78-5329EFCE74AF}" type="parTrans" cxnId="{84C07223-850C-4D78-91B4-622FC5D55050}">
      <dgm:prSet/>
      <dgm:spPr/>
      <dgm:t>
        <a:bodyPr/>
        <a:lstStyle/>
        <a:p>
          <a:endParaRPr lang="en-US"/>
        </a:p>
      </dgm:t>
    </dgm:pt>
    <dgm:pt modelId="{B765F525-4E3F-4FCE-BA3F-00AFB702DDCF}" type="sibTrans" cxnId="{84C07223-850C-4D78-91B4-622FC5D55050}">
      <dgm:prSet/>
      <dgm:spPr/>
      <dgm:t>
        <a:bodyPr/>
        <a:lstStyle/>
        <a:p>
          <a:endParaRPr lang="en-US"/>
        </a:p>
      </dgm:t>
    </dgm:pt>
    <dgm:pt modelId="{847BDF2D-022D-4864-B6B3-C6F9B4A883BD}" type="pres">
      <dgm:prSet presAssocID="{530F56CC-DC10-4480-9ACD-C90646DFF3D5}" presName="linear" presStyleCnt="0">
        <dgm:presLayoutVars>
          <dgm:animLvl val="lvl"/>
          <dgm:resizeHandles val="exact"/>
        </dgm:presLayoutVars>
      </dgm:prSet>
      <dgm:spPr/>
    </dgm:pt>
    <dgm:pt modelId="{E6681079-2B23-4A81-BFE9-B902FCEDD9CC}" type="pres">
      <dgm:prSet presAssocID="{38C54E5C-8848-4B57-B4A9-2068C8E75AF9}" presName="parentText" presStyleLbl="node1" presStyleIdx="0" presStyleCnt="3">
        <dgm:presLayoutVars>
          <dgm:chMax val="0"/>
          <dgm:bulletEnabled val="1"/>
        </dgm:presLayoutVars>
      </dgm:prSet>
      <dgm:spPr/>
    </dgm:pt>
    <dgm:pt modelId="{96E2DF5A-FC3C-458E-BB99-33886C13A7FA}" type="pres">
      <dgm:prSet presAssocID="{E5775CCD-B5FF-4B52-BCCE-F54212479B72}" presName="spacer" presStyleCnt="0"/>
      <dgm:spPr/>
    </dgm:pt>
    <dgm:pt modelId="{F1F3C757-4921-4720-BDB1-F3DE42D18E21}" type="pres">
      <dgm:prSet presAssocID="{1AD022B5-34C1-4BB4-B973-B8640E81E3B2}" presName="parentText" presStyleLbl="node1" presStyleIdx="1" presStyleCnt="3">
        <dgm:presLayoutVars>
          <dgm:chMax val="0"/>
          <dgm:bulletEnabled val="1"/>
        </dgm:presLayoutVars>
      </dgm:prSet>
      <dgm:spPr/>
    </dgm:pt>
    <dgm:pt modelId="{69649AB6-20D5-4AC4-920B-0FC9DE3EBA07}" type="pres">
      <dgm:prSet presAssocID="{20141B90-A3ED-436E-958F-F633DDC34E28}" presName="spacer" presStyleCnt="0"/>
      <dgm:spPr/>
    </dgm:pt>
    <dgm:pt modelId="{EED5CEB4-9DB9-4598-875D-B48506B58F1B}" type="pres">
      <dgm:prSet presAssocID="{FD9E0821-1F93-4D3E-AA7C-9794B6497E91}" presName="parentText" presStyleLbl="node1" presStyleIdx="2" presStyleCnt="3">
        <dgm:presLayoutVars>
          <dgm:chMax val="0"/>
          <dgm:bulletEnabled val="1"/>
        </dgm:presLayoutVars>
      </dgm:prSet>
      <dgm:spPr/>
    </dgm:pt>
  </dgm:ptLst>
  <dgm:cxnLst>
    <dgm:cxn modelId="{D9616418-1811-4493-AD4F-93DEDD555391}" srcId="{530F56CC-DC10-4480-9ACD-C90646DFF3D5}" destId="{38C54E5C-8848-4B57-B4A9-2068C8E75AF9}" srcOrd="0" destOrd="0" parTransId="{F3BC6428-2138-43B8-B125-476CE6C6C23D}" sibTransId="{E5775CCD-B5FF-4B52-BCCE-F54212479B72}"/>
    <dgm:cxn modelId="{84C07223-850C-4D78-91B4-622FC5D55050}" srcId="{530F56CC-DC10-4480-9ACD-C90646DFF3D5}" destId="{FD9E0821-1F93-4D3E-AA7C-9794B6497E91}" srcOrd="2" destOrd="0" parTransId="{7D10FBB6-87E9-483B-BD78-5329EFCE74AF}" sibTransId="{B765F525-4E3F-4FCE-BA3F-00AFB702DDCF}"/>
    <dgm:cxn modelId="{01DE1724-DC2B-44D1-BF34-ADBC496C042F}" type="presOf" srcId="{530F56CC-DC10-4480-9ACD-C90646DFF3D5}" destId="{847BDF2D-022D-4864-B6B3-C6F9B4A883BD}" srcOrd="0" destOrd="0" presId="urn:microsoft.com/office/officeart/2005/8/layout/vList2"/>
    <dgm:cxn modelId="{8F45476A-805E-47C0-9C2A-FBB98B8C2709}" type="presOf" srcId="{38C54E5C-8848-4B57-B4A9-2068C8E75AF9}" destId="{E6681079-2B23-4A81-BFE9-B902FCEDD9CC}" srcOrd="0" destOrd="0" presId="urn:microsoft.com/office/officeart/2005/8/layout/vList2"/>
    <dgm:cxn modelId="{A363954E-4F09-442F-95EE-EE3B702BD397}" type="presOf" srcId="{1AD022B5-34C1-4BB4-B973-B8640E81E3B2}" destId="{F1F3C757-4921-4720-BDB1-F3DE42D18E21}" srcOrd="0" destOrd="0" presId="urn:microsoft.com/office/officeart/2005/8/layout/vList2"/>
    <dgm:cxn modelId="{FB5519B0-7D40-40B7-882C-CDC3A1CBF7F4}" srcId="{530F56CC-DC10-4480-9ACD-C90646DFF3D5}" destId="{1AD022B5-34C1-4BB4-B973-B8640E81E3B2}" srcOrd="1" destOrd="0" parTransId="{2E4A3690-9A2F-423C-9967-5AC2FCF779EC}" sibTransId="{20141B90-A3ED-436E-958F-F633DDC34E28}"/>
    <dgm:cxn modelId="{BF6EF3DD-FE7F-4C00-88CD-21E3B74D539C}" type="presOf" srcId="{FD9E0821-1F93-4D3E-AA7C-9794B6497E91}" destId="{EED5CEB4-9DB9-4598-875D-B48506B58F1B}" srcOrd="0" destOrd="0" presId="urn:microsoft.com/office/officeart/2005/8/layout/vList2"/>
    <dgm:cxn modelId="{8BAC57B6-B0B2-4B6B-9810-EC988438B32A}" type="presParOf" srcId="{847BDF2D-022D-4864-B6B3-C6F9B4A883BD}" destId="{E6681079-2B23-4A81-BFE9-B902FCEDD9CC}" srcOrd="0" destOrd="0" presId="urn:microsoft.com/office/officeart/2005/8/layout/vList2"/>
    <dgm:cxn modelId="{FEA3E5D0-0C1E-431A-A6B4-7D580449D4CC}" type="presParOf" srcId="{847BDF2D-022D-4864-B6B3-C6F9B4A883BD}" destId="{96E2DF5A-FC3C-458E-BB99-33886C13A7FA}" srcOrd="1" destOrd="0" presId="urn:microsoft.com/office/officeart/2005/8/layout/vList2"/>
    <dgm:cxn modelId="{64F442C4-787D-4443-BF34-AB408A00C457}" type="presParOf" srcId="{847BDF2D-022D-4864-B6B3-C6F9B4A883BD}" destId="{F1F3C757-4921-4720-BDB1-F3DE42D18E21}" srcOrd="2" destOrd="0" presId="urn:microsoft.com/office/officeart/2005/8/layout/vList2"/>
    <dgm:cxn modelId="{37F4E708-9F46-4DFE-9C0A-755FEB7A34B4}" type="presParOf" srcId="{847BDF2D-022D-4864-B6B3-C6F9B4A883BD}" destId="{69649AB6-20D5-4AC4-920B-0FC9DE3EBA07}" srcOrd="3" destOrd="0" presId="urn:microsoft.com/office/officeart/2005/8/layout/vList2"/>
    <dgm:cxn modelId="{8894DA0A-FF98-443A-8C7D-E52F81607943}" type="presParOf" srcId="{847BDF2D-022D-4864-B6B3-C6F9B4A883BD}" destId="{EED5CEB4-9DB9-4598-875D-B48506B58F1B}"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A9782DD-2C55-4A16-8A70-9E45F781B65D}" type="doc">
      <dgm:prSet loTypeId="urn:microsoft.com/office/officeart/2005/8/layout/vList2" loCatId="list" qsTypeId="urn:microsoft.com/office/officeart/2005/8/quickstyle/simple1" qsCatId="simple" csTypeId="urn:microsoft.com/office/officeart/2005/8/colors/accent6_2" csCatId="accent6"/>
      <dgm:spPr/>
      <dgm:t>
        <a:bodyPr/>
        <a:lstStyle/>
        <a:p>
          <a:endParaRPr lang="en-US"/>
        </a:p>
      </dgm:t>
    </dgm:pt>
    <dgm:pt modelId="{FB1256BC-B6CB-4BFB-910C-294CB42533F3}">
      <dgm:prSet/>
      <dgm:spPr/>
      <dgm:t>
        <a:bodyPr/>
        <a:lstStyle/>
        <a:p>
          <a:r>
            <a:rPr lang="en-US"/>
            <a:t>Someone to design CAD design/ Simulation would be helpful</a:t>
          </a:r>
        </a:p>
      </dgm:t>
    </dgm:pt>
    <dgm:pt modelId="{FF9B3D64-B226-4F04-B604-6169C8078232}" type="parTrans" cxnId="{BCE55217-04EB-4A58-9DC0-E2417FBA4733}">
      <dgm:prSet/>
      <dgm:spPr/>
      <dgm:t>
        <a:bodyPr/>
        <a:lstStyle/>
        <a:p>
          <a:endParaRPr lang="en-US"/>
        </a:p>
      </dgm:t>
    </dgm:pt>
    <dgm:pt modelId="{9B371DDA-1C31-42D5-8FA0-3198D2268A4D}" type="sibTrans" cxnId="{BCE55217-04EB-4A58-9DC0-E2417FBA4733}">
      <dgm:prSet/>
      <dgm:spPr/>
      <dgm:t>
        <a:bodyPr/>
        <a:lstStyle/>
        <a:p>
          <a:endParaRPr lang="en-US"/>
        </a:p>
      </dgm:t>
    </dgm:pt>
    <dgm:pt modelId="{6BE6C54C-706C-45FE-BD25-85CFBF3F4595}">
      <dgm:prSet/>
      <dgm:spPr/>
      <dgm:t>
        <a:bodyPr/>
        <a:lstStyle/>
        <a:p>
          <a:r>
            <a:rPr lang="en-US"/>
            <a:t>Someone with expertise in ros to make real time / real world simulations.</a:t>
          </a:r>
        </a:p>
      </dgm:t>
    </dgm:pt>
    <dgm:pt modelId="{7D513BF8-EE3B-48F0-994C-39665826BBCC}" type="parTrans" cxnId="{61F89E14-02C0-4102-A3C6-B3F05FF77FB5}">
      <dgm:prSet/>
      <dgm:spPr/>
      <dgm:t>
        <a:bodyPr/>
        <a:lstStyle/>
        <a:p>
          <a:endParaRPr lang="en-US"/>
        </a:p>
      </dgm:t>
    </dgm:pt>
    <dgm:pt modelId="{68F3A03E-9888-43A9-AC91-15FE6977FA2F}" type="sibTrans" cxnId="{61F89E14-02C0-4102-A3C6-B3F05FF77FB5}">
      <dgm:prSet/>
      <dgm:spPr/>
      <dgm:t>
        <a:bodyPr/>
        <a:lstStyle/>
        <a:p>
          <a:endParaRPr lang="en-US"/>
        </a:p>
      </dgm:t>
    </dgm:pt>
    <dgm:pt modelId="{56DD2EB9-73DD-4410-939D-5883D4F6267D}" type="pres">
      <dgm:prSet presAssocID="{4A9782DD-2C55-4A16-8A70-9E45F781B65D}" presName="linear" presStyleCnt="0">
        <dgm:presLayoutVars>
          <dgm:animLvl val="lvl"/>
          <dgm:resizeHandles val="exact"/>
        </dgm:presLayoutVars>
      </dgm:prSet>
      <dgm:spPr/>
    </dgm:pt>
    <dgm:pt modelId="{B09EF1DB-DE68-4C79-BCF7-0EBB69D8ECF0}" type="pres">
      <dgm:prSet presAssocID="{FB1256BC-B6CB-4BFB-910C-294CB42533F3}" presName="parentText" presStyleLbl="node1" presStyleIdx="0" presStyleCnt="2">
        <dgm:presLayoutVars>
          <dgm:chMax val="0"/>
          <dgm:bulletEnabled val="1"/>
        </dgm:presLayoutVars>
      </dgm:prSet>
      <dgm:spPr/>
    </dgm:pt>
    <dgm:pt modelId="{CBB9D8B8-685C-4F96-8FA9-D9AB82FD7A79}" type="pres">
      <dgm:prSet presAssocID="{9B371DDA-1C31-42D5-8FA0-3198D2268A4D}" presName="spacer" presStyleCnt="0"/>
      <dgm:spPr/>
    </dgm:pt>
    <dgm:pt modelId="{18B3C9F7-E36D-4FEB-B815-B94765D20202}" type="pres">
      <dgm:prSet presAssocID="{6BE6C54C-706C-45FE-BD25-85CFBF3F4595}" presName="parentText" presStyleLbl="node1" presStyleIdx="1" presStyleCnt="2">
        <dgm:presLayoutVars>
          <dgm:chMax val="0"/>
          <dgm:bulletEnabled val="1"/>
        </dgm:presLayoutVars>
      </dgm:prSet>
      <dgm:spPr/>
    </dgm:pt>
  </dgm:ptLst>
  <dgm:cxnLst>
    <dgm:cxn modelId="{61F89E14-02C0-4102-A3C6-B3F05FF77FB5}" srcId="{4A9782DD-2C55-4A16-8A70-9E45F781B65D}" destId="{6BE6C54C-706C-45FE-BD25-85CFBF3F4595}" srcOrd="1" destOrd="0" parTransId="{7D513BF8-EE3B-48F0-994C-39665826BBCC}" sibTransId="{68F3A03E-9888-43A9-AC91-15FE6977FA2F}"/>
    <dgm:cxn modelId="{BCE55217-04EB-4A58-9DC0-E2417FBA4733}" srcId="{4A9782DD-2C55-4A16-8A70-9E45F781B65D}" destId="{FB1256BC-B6CB-4BFB-910C-294CB42533F3}" srcOrd="0" destOrd="0" parTransId="{FF9B3D64-B226-4F04-B604-6169C8078232}" sibTransId="{9B371DDA-1C31-42D5-8FA0-3198D2268A4D}"/>
    <dgm:cxn modelId="{B01D3319-DC91-4580-8BEA-E408818D2804}" type="presOf" srcId="{FB1256BC-B6CB-4BFB-910C-294CB42533F3}" destId="{B09EF1DB-DE68-4C79-BCF7-0EBB69D8ECF0}" srcOrd="0" destOrd="0" presId="urn:microsoft.com/office/officeart/2005/8/layout/vList2"/>
    <dgm:cxn modelId="{2CBDE33A-71B0-416E-B07D-A4DE1EDD063F}" type="presOf" srcId="{6BE6C54C-706C-45FE-BD25-85CFBF3F4595}" destId="{18B3C9F7-E36D-4FEB-B815-B94765D20202}" srcOrd="0" destOrd="0" presId="urn:microsoft.com/office/officeart/2005/8/layout/vList2"/>
    <dgm:cxn modelId="{F7B5995C-2C4E-47A0-A7CC-D44756B2DE99}" type="presOf" srcId="{4A9782DD-2C55-4A16-8A70-9E45F781B65D}" destId="{56DD2EB9-73DD-4410-939D-5883D4F6267D}" srcOrd="0" destOrd="0" presId="urn:microsoft.com/office/officeart/2005/8/layout/vList2"/>
    <dgm:cxn modelId="{D17D3BB2-720C-4AE8-BB2D-1F65DCD8FADA}" type="presParOf" srcId="{56DD2EB9-73DD-4410-939D-5883D4F6267D}" destId="{B09EF1DB-DE68-4C79-BCF7-0EBB69D8ECF0}" srcOrd="0" destOrd="0" presId="urn:microsoft.com/office/officeart/2005/8/layout/vList2"/>
    <dgm:cxn modelId="{3E9F92D0-7E27-457F-9090-C297745CD273}" type="presParOf" srcId="{56DD2EB9-73DD-4410-939D-5883D4F6267D}" destId="{CBB9D8B8-685C-4F96-8FA9-D9AB82FD7A79}" srcOrd="1" destOrd="0" presId="urn:microsoft.com/office/officeart/2005/8/layout/vList2"/>
    <dgm:cxn modelId="{8FBD3EB6-B4E4-4627-82B2-BC646D717C80}" type="presParOf" srcId="{56DD2EB9-73DD-4410-939D-5883D4F6267D}" destId="{18B3C9F7-E36D-4FEB-B815-B94765D20202}"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B491CE-87CC-4936-8886-CDD21243A7F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A88D69A1-7861-41B6-A003-E4791AC605F8}">
      <dgm:prSet/>
      <dgm:spPr/>
      <dgm:t>
        <a:bodyPr/>
        <a:lstStyle/>
        <a:p>
          <a:r>
            <a:rPr lang="en-US"/>
            <a:t>During accidents we are planning to allow enough moment of the belt so that internal injuries can be minimized and helps to land on airbag safely</a:t>
          </a:r>
        </a:p>
      </dgm:t>
    </dgm:pt>
    <dgm:pt modelId="{4977343E-EAEC-4D68-B139-8E3A282E740B}" type="parTrans" cxnId="{5176A49E-912D-4CED-8099-2F233C65C69E}">
      <dgm:prSet/>
      <dgm:spPr/>
      <dgm:t>
        <a:bodyPr/>
        <a:lstStyle/>
        <a:p>
          <a:endParaRPr lang="en-US"/>
        </a:p>
      </dgm:t>
    </dgm:pt>
    <dgm:pt modelId="{9C37F1EE-272A-4738-A993-51A8A1513797}" type="sibTrans" cxnId="{5176A49E-912D-4CED-8099-2F233C65C69E}">
      <dgm:prSet/>
      <dgm:spPr/>
      <dgm:t>
        <a:bodyPr/>
        <a:lstStyle/>
        <a:p>
          <a:endParaRPr lang="en-US"/>
        </a:p>
      </dgm:t>
    </dgm:pt>
    <dgm:pt modelId="{0C72D1E7-EEEA-4B5D-831D-CE6397D84A81}">
      <dgm:prSet/>
      <dgm:spPr/>
      <dgm:t>
        <a:bodyPr/>
        <a:lstStyle/>
        <a:p>
          <a:r>
            <a:rPr lang="en-US"/>
            <a:t>According to passenger size enough webbing will be released reducing passenger discomfort during motion while normal movement of the car(in case of accident we are planning to lock the movement  passenger)(using data of sudden deacceleration which can be acquired by Acclerometer)(in traditional seatbelts ball mechanism is used)</a:t>
          </a:r>
        </a:p>
      </dgm:t>
    </dgm:pt>
    <dgm:pt modelId="{F1116BF2-6F7E-4AF1-ABEF-B995D647E057}" type="parTrans" cxnId="{43B46364-A80A-40D6-966C-EFA18345EDB2}">
      <dgm:prSet/>
      <dgm:spPr/>
      <dgm:t>
        <a:bodyPr/>
        <a:lstStyle/>
        <a:p>
          <a:endParaRPr lang="en-US"/>
        </a:p>
      </dgm:t>
    </dgm:pt>
    <dgm:pt modelId="{BB9F72B8-8114-48F4-94DA-890372745C81}" type="sibTrans" cxnId="{43B46364-A80A-40D6-966C-EFA18345EDB2}">
      <dgm:prSet/>
      <dgm:spPr/>
      <dgm:t>
        <a:bodyPr/>
        <a:lstStyle/>
        <a:p>
          <a:endParaRPr lang="en-US"/>
        </a:p>
      </dgm:t>
    </dgm:pt>
    <dgm:pt modelId="{4F495E7C-3CF0-4F4F-96A8-8C1A4068B7BF}">
      <dgm:prSet/>
      <dgm:spPr/>
      <dgm:t>
        <a:bodyPr/>
        <a:lstStyle/>
        <a:p>
          <a:r>
            <a:rPr lang="en-US"/>
            <a:t>Can have constrains according to webbing speed so that belt locks if passenger moves forward fast</a:t>
          </a:r>
        </a:p>
      </dgm:t>
    </dgm:pt>
    <dgm:pt modelId="{16D5E538-F048-489E-BC46-C6104EBFC80B}" type="parTrans" cxnId="{445888CB-EB90-4FC8-B0D4-312FF8BA23E1}">
      <dgm:prSet/>
      <dgm:spPr/>
      <dgm:t>
        <a:bodyPr/>
        <a:lstStyle/>
        <a:p>
          <a:endParaRPr lang="en-US"/>
        </a:p>
      </dgm:t>
    </dgm:pt>
    <dgm:pt modelId="{FF4AB2A6-7F56-492D-B73D-BB4BDC7CF965}" type="sibTrans" cxnId="{445888CB-EB90-4FC8-B0D4-312FF8BA23E1}">
      <dgm:prSet/>
      <dgm:spPr/>
      <dgm:t>
        <a:bodyPr/>
        <a:lstStyle/>
        <a:p>
          <a:endParaRPr lang="en-US"/>
        </a:p>
      </dgm:t>
    </dgm:pt>
    <dgm:pt modelId="{5A8FE1A3-A1FF-489C-8A81-0778EF73F6CE}">
      <dgm:prSet/>
      <dgm:spPr/>
      <dgm:t>
        <a:bodyPr/>
        <a:lstStyle/>
        <a:p>
          <a:r>
            <a:rPr lang="en-US" dirty="0"/>
            <a:t>Basically, we are tying to reduce internal injuries chances by smartly controlling the webbing (torsion bar mechanism)</a:t>
          </a:r>
        </a:p>
      </dgm:t>
    </dgm:pt>
    <dgm:pt modelId="{BF6A8E72-9A2F-43AF-B78D-17EFF5004E50}" type="parTrans" cxnId="{FDFC1C9D-0905-4D93-807F-30EAEA7EB1F9}">
      <dgm:prSet/>
      <dgm:spPr/>
      <dgm:t>
        <a:bodyPr/>
        <a:lstStyle/>
        <a:p>
          <a:endParaRPr lang="en-US"/>
        </a:p>
      </dgm:t>
    </dgm:pt>
    <dgm:pt modelId="{1288444C-868D-4FAD-9E8C-10678C61988F}" type="sibTrans" cxnId="{FDFC1C9D-0905-4D93-807F-30EAEA7EB1F9}">
      <dgm:prSet/>
      <dgm:spPr/>
      <dgm:t>
        <a:bodyPr/>
        <a:lstStyle/>
        <a:p>
          <a:endParaRPr lang="en-US"/>
        </a:p>
      </dgm:t>
    </dgm:pt>
    <dgm:pt modelId="{BBF14069-ACF0-4287-A9E7-01F8DE174412}">
      <dgm:prSet/>
      <dgm:spPr/>
      <dgm:t>
        <a:bodyPr/>
        <a:lstStyle/>
        <a:p>
          <a:r>
            <a:rPr lang="en-US"/>
            <a:t>Pre tensioner mechanism using data from break paddle(detects fast movement of break paddle)(same piston mechanism can be used)</a:t>
          </a:r>
        </a:p>
      </dgm:t>
    </dgm:pt>
    <dgm:pt modelId="{20432336-CF36-4C48-8321-33E6D7AE776B}" type="parTrans" cxnId="{E35AF1DB-0E85-448E-8911-DC0E91504503}">
      <dgm:prSet/>
      <dgm:spPr/>
      <dgm:t>
        <a:bodyPr/>
        <a:lstStyle/>
        <a:p>
          <a:endParaRPr lang="en-US"/>
        </a:p>
      </dgm:t>
    </dgm:pt>
    <dgm:pt modelId="{AACF116B-C2D8-4551-9353-3BBABCCA663E}" type="sibTrans" cxnId="{E35AF1DB-0E85-448E-8911-DC0E91504503}">
      <dgm:prSet/>
      <dgm:spPr/>
      <dgm:t>
        <a:bodyPr/>
        <a:lstStyle/>
        <a:p>
          <a:endParaRPr lang="en-US"/>
        </a:p>
      </dgm:t>
    </dgm:pt>
    <dgm:pt modelId="{007F176C-9C3C-45A6-B38B-118C9040F689}" type="pres">
      <dgm:prSet presAssocID="{E9B491CE-87CC-4936-8886-CDD21243A7F8}" presName="linear" presStyleCnt="0">
        <dgm:presLayoutVars>
          <dgm:animLvl val="lvl"/>
          <dgm:resizeHandles val="exact"/>
        </dgm:presLayoutVars>
      </dgm:prSet>
      <dgm:spPr/>
    </dgm:pt>
    <dgm:pt modelId="{8C5492E9-C5D3-4B8F-B1B3-2967EE07F49D}" type="pres">
      <dgm:prSet presAssocID="{A88D69A1-7861-41B6-A003-E4791AC605F8}" presName="parentText" presStyleLbl="node1" presStyleIdx="0" presStyleCnt="5">
        <dgm:presLayoutVars>
          <dgm:chMax val="0"/>
          <dgm:bulletEnabled val="1"/>
        </dgm:presLayoutVars>
      </dgm:prSet>
      <dgm:spPr/>
    </dgm:pt>
    <dgm:pt modelId="{A0139CAD-2D1D-4343-A661-8DCBA04A1A9F}" type="pres">
      <dgm:prSet presAssocID="{9C37F1EE-272A-4738-A993-51A8A1513797}" presName="spacer" presStyleCnt="0"/>
      <dgm:spPr/>
    </dgm:pt>
    <dgm:pt modelId="{91FC427B-0D88-4F55-935A-946EBCCEA999}" type="pres">
      <dgm:prSet presAssocID="{0C72D1E7-EEEA-4B5D-831D-CE6397D84A81}" presName="parentText" presStyleLbl="node1" presStyleIdx="1" presStyleCnt="5">
        <dgm:presLayoutVars>
          <dgm:chMax val="0"/>
          <dgm:bulletEnabled val="1"/>
        </dgm:presLayoutVars>
      </dgm:prSet>
      <dgm:spPr/>
    </dgm:pt>
    <dgm:pt modelId="{3508E62F-7F65-49D2-BE48-0962DC4AF061}" type="pres">
      <dgm:prSet presAssocID="{BB9F72B8-8114-48F4-94DA-890372745C81}" presName="spacer" presStyleCnt="0"/>
      <dgm:spPr/>
    </dgm:pt>
    <dgm:pt modelId="{EDEED332-CB87-4C9F-99BA-3E3F7D995C92}" type="pres">
      <dgm:prSet presAssocID="{4F495E7C-3CF0-4F4F-96A8-8C1A4068B7BF}" presName="parentText" presStyleLbl="node1" presStyleIdx="2" presStyleCnt="5">
        <dgm:presLayoutVars>
          <dgm:chMax val="0"/>
          <dgm:bulletEnabled val="1"/>
        </dgm:presLayoutVars>
      </dgm:prSet>
      <dgm:spPr/>
    </dgm:pt>
    <dgm:pt modelId="{CD1FF22A-CF6A-4C99-9152-6449093E8EBE}" type="pres">
      <dgm:prSet presAssocID="{FF4AB2A6-7F56-492D-B73D-BB4BDC7CF965}" presName="spacer" presStyleCnt="0"/>
      <dgm:spPr/>
    </dgm:pt>
    <dgm:pt modelId="{269217DF-E941-4226-94A2-2233314D1076}" type="pres">
      <dgm:prSet presAssocID="{5A8FE1A3-A1FF-489C-8A81-0778EF73F6CE}" presName="parentText" presStyleLbl="node1" presStyleIdx="3" presStyleCnt="5">
        <dgm:presLayoutVars>
          <dgm:chMax val="0"/>
          <dgm:bulletEnabled val="1"/>
        </dgm:presLayoutVars>
      </dgm:prSet>
      <dgm:spPr/>
    </dgm:pt>
    <dgm:pt modelId="{A35EE903-B60A-4BD5-BBC7-E38672296875}" type="pres">
      <dgm:prSet presAssocID="{1288444C-868D-4FAD-9E8C-10678C61988F}" presName="spacer" presStyleCnt="0"/>
      <dgm:spPr/>
    </dgm:pt>
    <dgm:pt modelId="{EFF13F89-8AA7-46D5-8CE4-1C374AC7B42C}" type="pres">
      <dgm:prSet presAssocID="{BBF14069-ACF0-4287-A9E7-01F8DE174412}" presName="parentText" presStyleLbl="node1" presStyleIdx="4" presStyleCnt="5">
        <dgm:presLayoutVars>
          <dgm:chMax val="0"/>
          <dgm:bulletEnabled val="1"/>
        </dgm:presLayoutVars>
      </dgm:prSet>
      <dgm:spPr/>
    </dgm:pt>
  </dgm:ptLst>
  <dgm:cxnLst>
    <dgm:cxn modelId="{70ADC75B-1689-49A7-83D2-2B15B0E3EA90}" type="presOf" srcId="{0C72D1E7-EEEA-4B5D-831D-CE6397D84A81}" destId="{91FC427B-0D88-4F55-935A-946EBCCEA999}" srcOrd="0" destOrd="0" presId="urn:microsoft.com/office/officeart/2005/8/layout/vList2"/>
    <dgm:cxn modelId="{8DB36041-967D-4634-98FE-5B7C5EB22C7A}" type="presOf" srcId="{5A8FE1A3-A1FF-489C-8A81-0778EF73F6CE}" destId="{269217DF-E941-4226-94A2-2233314D1076}" srcOrd="0" destOrd="0" presId="urn:microsoft.com/office/officeart/2005/8/layout/vList2"/>
    <dgm:cxn modelId="{43B46364-A80A-40D6-966C-EFA18345EDB2}" srcId="{E9B491CE-87CC-4936-8886-CDD21243A7F8}" destId="{0C72D1E7-EEEA-4B5D-831D-CE6397D84A81}" srcOrd="1" destOrd="0" parTransId="{F1116BF2-6F7E-4AF1-ABEF-B995D647E057}" sibTransId="{BB9F72B8-8114-48F4-94DA-890372745C81}"/>
    <dgm:cxn modelId="{9F84D671-5F6C-4FD4-B990-49867B2EDC9C}" type="presOf" srcId="{A88D69A1-7861-41B6-A003-E4791AC605F8}" destId="{8C5492E9-C5D3-4B8F-B1B3-2967EE07F49D}" srcOrd="0" destOrd="0" presId="urn:microsoft.com/office/officeart/2005/8/layout/vList2"/>
    <dgm:cxn modelId="{FDFC1C9D-0905-4D93-807F-30EAEA7EB1F9}" srcId="{E9B491CE-87CC-4936-8886-CDD21243A7F8}" destId="{5A8FE1A3-A1FF-489C-8A81-0778EF73F6CE}" srcOrd="3" destOrd="0" parTransId="{BF6A8E72-9A2F-43AF-B78D-17EFF5004E50}" sibTransId="{1288444C-868D-4FAD-9E8C-10678C61988F}"/>
    <dgm:cxn modelId="{5176A49E-912D-4CED-8099-2F233C65C69E}" srcId="{E9B491CE-87CC-4936-8886-CDD21243A7F8}" destId="{A88D69A1-7861-41B6-A003-E4791AC605F8}" srcOrd="0" destOrd="0" parTransId="{4977343E-EAEC-4D68-B139-8E3A282E740B}" sibTransId="{9C37F1EE-272A-4738-A993-51A8A1513797}"/>
    <dgm:cxn modelId="{445888CB-EB90-4FC8-B0D4-312FF8BA23E1}" srcId="{E9B491CE-87CC-4936-8886-CDD21243A7F8}" destId="{4F495E7C-3CF0-4F4F-96A8-8C1A4068B7BF}" srcOrd="2" destOrd="0" parTransId="{16D5E538-F048-489E-BC46-C6104EBFC80B}" sibTransId="{FF4AB2A6-7F56-492D-B73D-BB4BDC7CF965}"/>
    <dgm:cxn modelId="{E35AF1DB-0E85-448E-8911-DC0E91504503}" srcId="{E9B491CE-87CC-4936-8886-CDD21243A7F8}" destId="{BBF14069-ACF0-4287-A9E7-01F8DE174412}" srcOrd="4" destOrd="0" parTransId="{20432336-CF36-4C48-8321-33E6D7AE776B}" sibTransId="{AACF116B-C2D8-4551-9353-3BBABCCA663E}"/>
    <dgm:cxn modelId="{2A0AC6DC-EAE5-4BE1-86A3-D2478B8EDA68}" type="presOf" srcId="{E9B491CE-87CC-4936-8886-CDD21243A7F8}" destId="{007F176C-9C3C-45A6-B38B-118C9040F689}" srcOrd="0" destOrd="0" presId="urn:microsoft.com/office/officeart/2005/8/layout/vList2"/>
    <dgm:cxn modelId="{96CBC2DD-1A78-4C44-9348-765F9981369B}" type="presOf" srcId="{4F495E7C-3CF0-4F4F-96A8-8C1A4068B7BF}" destId="{EDEED332-CB87-4C9F-99BA-3E3F7D995C92}" srcOrd="0" destOrd="0" presId="urn:microsoft.com/office/officeart/2005/8/layout/vList2"/>
    <dgm:cxn modelId="{FF84A9FA-2161-4DC2-A881-AAE1F4E87707}" type="presOf" srcId="{BBF14069-ACF0-4287-A9E7-01F8DE174412}" destId="{EFF13F89-8AA7-46D5-8CE4-1C374AC7B42C}" srcOrd="0" destOrd="0" presId="urn:microsoft.com/office/officeart/2005/8/layout/vList2"/>
    <dgm:cxn modelId="{C709ABCB-7A33-4860-8488-8EFE2DBAE219}" type="presParOf" srcId="{007F176C-9C3C-45A6-B38B-118C9040F689}" destId="{8C5492E9-C5D3-4B8F-B1B3-2967EE07F49D}" srcOrd="0" destOrd="0" presId="urn:microsoft.com/office/officeart/2005/8/layout/vList2"/>
    <dgm:cxn modelId="{133547BC-93C9-429F-88B8-338548CF47D1}" type="presParOf" srcId="{007F176C-9C3C-45A6-B38B-118C9040F689}" destId="{A0139CAD-2D1D-4343-A661-8DCBA04A1A9F}" srcOrd="1" destOrd="0" presId="urn:microsoft.com/office/officeart/2005/8/layout/vList2"/>
    <dgm:cxn modelId="{0839C0DE-EA5C-41A4-948F-0E31633359BC}" type="presParOf" srcId="{007F176C-9C3C-45A6-B38B-118C9040F689}" destId="{91FC427B-0D88-4F55-935A-946EBCCEA999}" srcOrd="2" destOrd="0" presId="urn:microsoft.com/office/officeart/2005/8/layout/vList2"/>
    <dgm:cxn modelId="{EB09FB7D-7547-4E36-AECC-6188808A385A}" type="presParOf" srcId="{007F176C-9C3C-45A6-B38B-118C9040F689}" destId="{3508E62F-7F65-49D2-BE48-0962DC4AF061}" srcOrd="3" destOrd="0" presId="urn:microsoft.com/office/officeart/2005/8/layout/vList2"/>
    <dgm:cxn modelId="{FAE82087-48F6-4E31-BD39-ED9E7AD63559}" type="presParOf" srcId="{007F176C-9C3C-45A6-B38B-118C9040F689}" destId="{EDEED332-CB87-4C9F-99BA-3E3F7D995C92}" srcOrd="4" destOrd="0" presId="urn:microsoft.com/office/officeart/2005/8/layout/vList2"/>
    <dgm:cxn modelId="{C2403DB5-63A7-4F90-A1DD-D08AB9BFD225}" type="presParOf" srcId="{007F176C-9C3C-45A6-B38B-118C9040F689}" destId="{CD1FF22A-CF6A-4C99-9152-6449093E8EBE}" srcOrd="5" destOrd="0" presId="urn:microsoft.com/office/officeart/2005/8/layout/vList2"/>
    <dgm:cxn modelId="{DE866924-430F-4BDD-8325-D532CE393B84}" type="presParOf" srcId="{007F176C-9C3C-45A6-B38B-118C9040F689}" destId="{269217DF-E941-4226-94A2-2233314D1076}" srcOrd="6" destOrd="0" presId="urn:microsoft.com/office/officeart/2005/8/layout/vList2"/>
    <dgm:cxn modelId="{C0973563-121D-4745-843E-8457F56730C8}" type="presParOf" srcId="{007F176C-9C3C-45A6-B38B-118C9040F689}" destId="{A35EE903-B60A-4BD5-BBC7-E38672296875}" srcOrd="7" destOrd="0" presId="urn:microsoft.com/office/officeart/2005/8/layout/vList2"/>
    <dgm:cxn modelId="{F03B7A4F-6304-4E2E-91FB-A7C471E14D78}" type="presParOf" srcId="{007F176C-9C3C-45A6-B38B-118C9040F689}" destId="{EFF13F89-8AA7-46D5-8CE4-1C374AC7B42C}"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E8C9C55-A989-450F-B2CB-A7BF5DC52FEF}" type="doc">
      <dgm:prSet loTypeId="urn:microsoft.com/office/officeart/2005/8/layout/list1" loCatId="list" qsTypeId="urn:microsoft.com/office/officeart/2005/8/quickstyle/simple2" qsCatId="simple" csTypeId="urn:microsoft.com/office/officeart/2005/8/colors/accent0_3" csCatId="mainScheme" phldr="1"/>
      <dgm:spPr/>
      <dgm:t>
        <a:bodyPr/>
        <a:lstStyle/>
        <a:p>
          <a:endParaRPr lang="en-US"/>
        </a:p>
      </dgm:t>
    </dgm:pt>
    <dgm:pt modelId="{4D710FC9-F6BC-4BDE-8B08-0B9AC4F3D8AA}">
      <dgm:prSet/>
      <dgm:spPr/>
      <dgm:t>
        <a:bodyPr/>
        <a:lstStyle/>
        <a:p>
          <a:r>
            <a:rPr lang="en-US"/>
            <a:t>Clutch Plate(smaller version of it)</a:t>
          </a:r>
        </a:p>
      </dgm:t>
    </dgm:pt>
    <dgm:pt modelId="{5FF17A6B-F2F9-4159-A02A-7B96ED2ABC25}" type="parTrans" cxnId="{2E14A9D0-7EA7-412D-A06E-6D298E46A7E3}">
      <dgm:prSet/>
      <dgm:spPr/>
      <dgm:t>
        <a:bodyPr/>
        <a:lstStyle/>
        <a:p>
          <a:endParaRPr lang="en-US"/>
        </a:p>
      </dgm:t>
    </dgm:pt>
    <dgm:pt modelId="{3F68F515-6034-490B-B185-3A492C4D6961}" type="sibTrans" cxnId="{2E14A9D0-7EA7-412D-A06E-6D298E46A7E3}">
      <dgm:prSet/>
      <dgm:spPr/>
      <dgm:t>
        <a:bodyPr/>
        <a:lstStyle/>
        <a:p>
          <a:endParaRPr lang="en-US"/>
        </a:p>
      </dgm:t>
    </dgm:pt>
    <dgm:pt modelId="{9ADAEEED-D1D8-40BF-AC9D-9794C2A1F2D7}" type="pres">
      <dgm:prSet presAssocID="{4E8C9C55-A989-450F-B2CB-A7BF5DC52FEF}" presName="linear" presStyleCnt="0">
        <dgm:presLayoutVars>
          <dgm:dir/>
          <dgm:animLvl val="lvl"/>
          <dgm:resizeHandles val="exact"/>
        </dgm:presLayoutVars>
      </dgm:prSet>
      <dgm:spPr/>
    </dgm:pt>
    <dgm:pt modelId="{BC8E66F7-B194-4955-BC24-109657B282F1}" type="pres">
      <dgm:prSet presAssocID="{4D710FC9-F6BC-4BDE-8B08-0B9AC4F3D8AA}" presName="parentLin" presStyleCnt="0"/>
      <dgm:spPr/>
    </dgm:pt>
    <dgm:pt modelId="{2BB46A80-D99A-49C2-BA6F-C2A4D4CDE9E2}" type="pres">
      <dgm:prSet presAssocID="{4D710FC9-F6BC-4BDE-8B08-0B9AC4F3D8AA}" presName="parentLeftMargin" presStyleLbl="node1" presStyleIdx="0" presStyleCnt="1"/>
      <dgm:spPr/>
    </dgm:pt>
    <dgm:pt modelId="{146E0B58-A10D-41AD-9D89-34534BD05058}" type="pres">
      <dgm:prSet presAssocID="{4D710FC9-F6BC-4BDE-8B08-0B9AC4F3D8AA}" presName="parentText" presStyleLbl="node1" presStyleIdx="0" presStyleCnt="1">
        <dgm:presLayoutVars>
          <dgm:chMax val="0"/>
          <dgm:bulletEnabled val="1"/>
        </dgm:presLayoutVars>
      </dgm:prSet>
      <dgm:spPr/>
    </dgm:pt>
    <dgm:pt modelId="{576ED120-4131-4A64-8F9E-667A78D6AE72}" type="pres">
      <dgm:prSet presAssocID="{4D710FC9-F6BC-4BDE-8B08-0B9AC4F3D8AA}" presName="negativeSpace" presStyleCnt="0"/>
      <dgm:spPr/>
    </dgm:pt>
    <dgm:pt modelId="{547B0558-D741-462A-A1FC-DFA8CD5498CD}" type="pres">
      <dgm:prSet presAssocID="{4D710FC9-F6BC-4BDE-8B08-0B9AC4F3D8AA}" presName="childText" presStyleLbl="conFgAcc1" presStyleIdx="0" presStyleCnt="1">
        <dgm:presLayoutVars>
          <dgm:bulletEnabled val="1"/>
        </dgm:presLayoutVars>
      </dgm:prSet>
      <dgm:spPr/>
    </dgm:pt>
  </dgm:ptLst>
  <dgm:cxnLst>
    <dgm:cxn modelId="{7C837293-DE82-4A34-ACDC-50B455D0E1AE}" type="presOf" srcId="{4D710FC9-F6BC-4BDE-8B08-0B9AC4F3D8AA}" destId="{2BB46A80-D99A-49C2-BA6F-C2A4D4CDE9E2}" srcOrd="0" destOrd="0" presId="urn:microsoft.com/office/officeart/2005/8/layout/list1"/>
    <dgm:cxn modelId="{11A755A0-ACEA-4927-AF3C-0F06AE8FB93D}" type="presOf" srcId="{4E8C9C55-A989-450F-B2CB-A7BF5DC52FEF}" destId="{9ADAEEED-D1D8-40BF-AC9D-9794C2A1F2D7}" srcOrd="0" destOrd="0" presId="urn:microsoft.com/office/officeart/2005/8/layout/list1"/>
    <dgm:cxn modelId="{7329F3A8-1C00-4F4A-BE94-9C3ADBFBE4EA}" type="presOf" srcId="{4D710FC9-F6BC-4BDE-8B08-0B9AC4F3D8AA}" destId="{146E0B58-A10D-41AD-9D89-34534BD05058}" srcOrd="1" destOrd="0" presId="urn:microsoft.com/office/officeart/2005/8/layout/list1"/>
    <dgm:cxn modelId="{2E14A9D0-7EA7-412D-A06E-6D298E46A7E3}" srcId="{4E8C9C55-A989-450F-B2CB-A7BF5DC52FEF}" destId="{4D710FC9-F6BC-4BDE-8B08-0B9AC4F3D8AA}" srcOrd="0" destOrd="0" parTransId="{5FF17A6B-F2F9-4159-A02A-7B96ED2ABC25}" sibTransId="{3F68F515-6034-490B-B185-3A492C4D6961}"/>
    <dgm:cxn modelId="{4614D03D-2C5D-4E89-AAAD-24345BDB2DA6}" type="presParOf" srcId="{9ADAEEED-D1D8-40BF-AC9D-9794C2A1F2D7}" destId="{BC8E66F7-B194-4955-BC24-109657B282F1}" srcOrd="0" destOrd="0" presId="urn:microsoft.com/office/officeart/2005/8/layout/list1"/>
    <dgm:cxn modelId="{2C05AB4C-DC93-4870-971D-BE79EEF95F72}" type="presParOf" srcId="{BC8E66F7-B194-4955-BC24-109657B282F1}" destId="{2BB46A80-D99A-49C2-BA6F-C2A4D4CDE9E2}" srcOrd="0" destOrd="0" presId="urn:microsoft.com/office/officeart/2005/8/layout/list1"/>
    <dgm:cxn modelId="{A4D37C75-1320-4297-B1AE-BC59925EE694}" type="presParOf" srcId="{BC8E66F7-B194-4955-BC24-109657B282F1}" destId="{146E0B58-A10D-41AD-9D89-34534BD05058}" srcOrd="1" destOrd="0" presId="urn:microsoft.com/office/officeart/2005/8/layout/list1"/>
    <dgm:cxn modelId="{69144BFA-B54B-4AB6-986A-A03C2D6F5348}" type="presParOf" srcId="{9ADAEEED-D1D8-40BF-AC9D-9794C2A1F2D7}" destId="{576ED120-4131-4A64-8F9E-667A78D6AE72}" srcOrd="1" destOrd="0" presId="urn:microsoft.com/office/officeart/2005/8/layout/list1"/>
    <dgm:cxn modelId="{E5EAF104-71F7-497F-A62B-D7E29340B6DD}" type="presParOf" srcId="{9ADAEEED-D1D8-40BF-AC9D-9794C2A1F2D7}" destId="{547B0558-D741-462A-A1FC-DFA8CD5498CD}"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1934B3-021A-4C70-AE63-4D82C48844B6}" type="doc">
      <dgm:prSet loTypeId="urn:microsoft.com/office/officeart/2005/8/layout/vList2" loCatId="list" qsTypeId="urn:microsoft.com/office/officeart/2005/8/quickstyle/simple4" qsCatId="simple" csTypeId="urn:microsoft.com/office/officeart/2005/8/colors/colorful1" csCatId="colorful" phldr="1"/>
      <dgm:spPr/>
      <dgm:t>
        <a:bodyPr/>
        <a:lstStyle/>
        <a:p>
          <a:endParaRPr lang="en-US"/>
        </a:p>
      </dgm:t>
    </dgm:pt>
    <dgm:pt modelId="{454BEFCE-2FC6-490A-A64F-F664AE204AFC}">
      <dgm:prSet/>
      <dgm:spPr/>
      <dgm:t>
        <a:bodyPr/>
        <a:lstStyle/>
        <a:p>
          <a:r>
            <a:rPr lang="en-US"/>
            <a:t>Basic idea to redesign clutch for use in seatbelt so that we can control the webbing of belt</a:t>
          </a:r>
        </a:p>
      </dgm:t>
    </dgm:pt>
    <dgm:pt modelId="{6C1A3332-0D0A-488E-88C4-C60F7B7760CB}" type="parTrans" cxnId="{8EDB9DE5-680B-43C5-A079-BDD486662484}">
      <dgm:prSet/>
      <dgm:spPr/>
      <dgm:t>
        <a:bodyPr/>
        <a:lstStyle/>
        <a:p>
          <a:endParaRPr lang="en-US"/>
        </a:p>
      </dgm:t>
    </dgm:pt>
    <dgm:pt modelId="{B602DADB-EEC8-48AA-AB33-6B9738053194}" type="sibTrans" cxnId="{8EDB9DE5-680B-43C5-A079-BDD486662484}">
      <dgm:prSet/>
      <dgm:spPr/>
      <dgm:t>
        <a:bodyPr/>
        <a:lstStyle/>
        <a:p>
          <a:endParaRPr lang="en-US"/>
        </a:p>
      </dgm:t>
    </dgm:pt>
    <dgm:pt modelId="{3762A312-DAFE-4D7A-94E6-A83ADC2FB372}">
      <dgm:prSet/>
      <dgm:spPr/>
      <dgm:t>
        <a:bodyPr/>
        <a:lstStyle/>
        <a:p>
          <a:r>
            <a:rPr lang="en-US"/>
            <a:t>Spiral spring is still in use, we are just replacing current mechanism with a clutch sort of thingy</a:t>
          </a:r>
        </a:p>
      </dgm:t>
    </dgm:pt>
    <dgm:pt modelId="{461EDF02-FED8-4BE4-A115-6B6D49A520F5}" type="parTrans" cxnId="{24D1162D-9536-4A0D-92D2-ADA0DB307C1A}">
      <dgm:prSet/>
      <dgm:spPr/>
      <dgm:t>
        <a:bodyPr/>
        <a:lstStyle/>
        <a:p>
          <a:endParaRPr lang="en-US"/>
        </a:p>
      </dgm:t>
    </dgm:pt>
    <dgm:pt modelId="{45BCF69C-E64C-4273-8C8E-D783F0683D53}" type="sibTrans" cxnId="{24D1162D-9536-4A0D-92D2-ADA0DB307C1A}">
      <dgm:prSet/>
      <dgm:spPr/>
      <dgm:t>
        <a:bodyPr/>
        <a:lstStyle/>
        <a:p>
          <a:endParaRPr lang="en-US"/>
        </a:p>
      </dgm:t>
    </dgm:pt>
    <dgm:pt modelId="{C895D530-1C7C-4AF0-AE43-8F89D9F76ADD}">
      <dgm:prSet/>
      <dgm:spPr/>
      <dgm:t>
        <a:bodyPr/>
        <a:lstStyle/>
        <a:p>
          <a:r>
            <a:rPr lang="en-US" dirty="0"/>
            <a:t>Actuation of clutch can be controlled using some sort of linear actuator</a:t>
          </a:r>
        </a:p>
      </dgm:t>
    </dgm:pt>
    <dgm:pt modelId="{2B93FD10-44C6-4BB9-A7F5-3D63307C63FD}" type="parTrans" cxnId="{31C3D940-9017-4555-8CCB-5EE0B42C2768}">
      <dgm:prSet/>
      <dgm:spPr/>
      <dgm:t>
        <a:bodyPr/>
        <a:lstStyle/>
        <a:p>
          <a:endParaRPr lang="en-US"/>
        </a:p>
      </dgm:t>
    </dgm:pt>
    <dgm:pt modelId="{2D85A5D1-6CD7-48DC-8173-04A56EB7E8C5}" type="sibTrans" cxnId="{31C3D940-9017-4555-8CCB-5EE0B42C2768}">
      <dgm:prSet/>
      <dgm:spPr/>
      <dgm:t>
        <a:bodyPr/>
        <a:lstStyle/>
        <a:p>
          <a:endParaRPr lang="en-US"/>
        </a:p>
      </dgm:t>
    </dgm:pt>
    <dgm:pt modelId="{CCA2853E-31A6-4F3E-9D9F-1346E5F0AFFD}">
      <dgm:prSet/>
      <dgm:spPr/>
      <dgm:t>
        <a:bodyPr/>
        <a:lstStyle/>
        <a:p>
          <a:r>
            <a:rPr lang="en-US" dirty="0"/>
            <a:t>Linear actuator is controlled by some microcontroller which can be programmed as per out convivence</a:t>
          </a:r>
        </a:p>
      </dgm:t>
    </dgm:pt>
    <dgm:pt modelId="{47D896BD-9CB4-4854-9ADD-A980BFC36BAE}" type="parTrans" cxnId="{B5DC0BD3-12C6-4494-9F4B-87B42DAF6ABF}">
      <dgm:prSet/>
      <dgm:spPr/>
      <dgm:t>
        <a:bodyPr/>
        <a:lstStyle/>
        <a:p>
          <a:endParaRPr lang="en-US"/>
        </a:p>
      </dgm:t>
    </dgm:pt>
    <dgm:pt modelId="{BEDABD20-4696-4C15-A7E0-EC8A9D7F5C98}" type="sibTrans" cxnId="{B5DC0BD3-12C6-4494-9F4B-87B42DAF6ABF}">
      <dgm:prSet/>
      <dgm:spPr/>
      <dgm:t>
        <a:bodyPr/>
        <a:lstStyle/>
        <a:p>
          <a:endParaRPr lang="en-US"/>
        </a:p>
      </dgm:t>
    </dgm:pt>
    <dgm:pt modelId="{41DDAB49-334E-4223-A5D1-B13F605C5461}">
      <dgm:prSet/>
      <dgm:spPr/>
      <dgm:t>
        <a:bodyPr/>
        <a:lstStyle/>
        <a:p>
          <a:r>
            <a:rPr lang="en-US" dirty="0"/>
            <a:t>E.g., If sudden deacceleration is detected linear actuator releases the clutch and hence stop the webbing(this can be controlled as well using half clutch concept(riding clutch concept)</a:t>
          </a:r>
        </a:p>
      </dgm:t>
    </dgm:pt>
    <dgm:pt modelId="{E97B31F7-546A-4153-B2CB-98B3838068BB}" type="parTrans" cxnId="{ED4B48EF-710C-4ED2-9F5A-EA811E75D8C7}">
      <dgm:prSet/>
      <dgm:spPr/>
      <dgm:t>
        <a:bodyPr/>
        <a:lstStyle/>
        <a:p>
          <a:endParaRPr lang="en-US"/>
        </a:p>
      </dgm:t>
    </dgm:pt>
    <dgm:pt modelId="{2E6CDC0A-8B23-40B1-AE56-4B890D2C71E1}" type="sibTrans" cxnId="{ED4B48EF-710C-4ED2-9F5A-EA811E75D8C7}">
      <dgm:prSet/>
      <dgm:spPr/>
      <dgm:t>
        <a:bodyPr/>
        <a:lstStyle/>
        <a:p>
          <a:endParaRPr lang="en-US"/>
        </a:p>
      </dgm:t>
    </dgm:pt>
    <dgm:pt modelId="{91D89CAE-81E6-405B-8D75-0C069BA6ADCB}" type="pres">
      <dgm:prSet presAssocID="{BA1934B3-021A-4C70-AE63-4D82C48844B6}" presName="linear" presStyleCnt="0">
        <dgm:presLayoutVars>
          <dgm:animLvl val="lvl"/>
          <dgm:resizeHandles val="exact"/>
        </dgm:presLayoutVars>
      </dgm:prSet>
      <dgm:spPr/>
    </dgm:pt>
    <dgm:pt modelId="{A72657F0-2000-4AC2-BBB3-D2C034025F8E}" type="pres">
      <dgm:prSet presAssocID="{454BEFCE-2FC6-490A-A64F-F664AE204AFC}" presName="parentText" presStyleLbl="node1" presStyleIdx="0" presStyleCnt="5">
        <dgm:presLayoutVars>
          <dgm:chMax val="0"/>
          <dgm:bulletEnabled val="1"/>
        </dgm:presLayoutVars>
      </dgm:prSet>
      <dgm:spPr/>
    </dgm:pt>
    <dgm:pt modelId="{96EC74B4-AD2E-4D78-8877-9FC7524B3AEA}" type="pres">
      <dgm:prSet presAssocID="{B602DADB-EEC8-48AA-AB33-6B9738053194}" presName="spacer" presStyleCnt="0"/>
      <dgm:spPr/>
    </dgm:pt>
    <dgm:pt modelId="{96FC36BD-BD2E-4BC3-B2BF-AEF4550A9ABF}" type="pres">
      <dgm:prSet presAssocID="{3762A312-DAFE-4D7A-94E6-A83ADC2FB372}" presName="parentText" presStyleLbl="node1" presStyleIdx="1" presStyleCnt="5">
        <dgm:presLayoutVars>
          <dgm:chMax val="0"/>
          <dgm:bulletEnabled val="1"/>
        </dgm:presLayoutVars>
      </dgm:prSet>
      <dgm:spPr/>
    </dgm:pt>
    <dgm:pt modelId="{7619CDE5-2A6F-4C1E-979F-EF61E659DAEB}" type="pres">
      <dgm:prSet presAssocID="{45BCF69C-E64C-4273-8C8E-D783F0683D53}" presName="spacer" presStyleCnt="0"/>
      <dgm:spPr/>
    </dgm:pt>
    <dgm:pt modelId="{D6FA9023-53EE-47F6-95CC-C1DF7416BDFC}" type="pres">
      <dgm:prSet presAssocID="{C895D530-1C7C-4AF0-AE43-8F89D9F76ADD}" presName="parentText" presStyleLbl="node1" presStyleIdx="2" presStyleCnt="5">
        <dgm:presLayoutVars>
          <dgm:chMax val="0"/>
          <dgm:bulletEnabled val="1"/>
        </dgm:presLayoutVars>
      </dgm:prSet>
      <dgm:spPr/>
    </dgm:pt>
    <dgm:pt modelId="{A8EF17CD-D92A-4E70-8EEC-F212401EB1CF}" type="pres">
      <dgm:prSet presAssocID="{2D85A5D1-6CD7-48DC-8173-04A56EB7E8C5}" presName="spacer" presStyleCnt="0"/>
      <dgm:spPr/>
    </dgm:pt>
    <dgm:pt modelId="{CF4B08D8-A36A-4752-B0E6-530EB45EE176}" type="pres">
      <dgm:prSet presAssocID="{CCA2853E-31A6-4F3E-9D9F-1346E5F0AFFD}" presName="parentText" presStyleLbl="node1" presStyleIdx="3" presStyleCnt="5">
        <dgm:presLayoutVars>
          <dgm:chMax val="0"/>
          <dgm:bulletEnabled val="1"/>
        </dgm:presLayoutVars>
      </dgm:prSet>
      <dgm:spPr/>
    </dgm:pt>
    <dgm:pt modelId="{CBB64D3A-B39B-4D6C-A669-856D6105A1FF}" type="pres">
      <dgm:prSet presAssocID="{BEDABD20-4696-4C15-A7E0-EC8A9D7F5C98}" presName="spacer" presStyleCnt="0"/>
      <dgm:spPr/>
    </dgm:pt>
    <dgm:pt modelId="{B7736354-A8AC-4FEC-BEAE-2CAA84E3ECEB}" type="pres">
      <dgm:prSet presAssocID="{41DDAB49-334E-4223-A5D1-B13F605C5461}" presName="parentText" presStyleLbl="node1" presStyleIdx="4" presStyleCnt="5">
        <dgm:presLayoutVars>
          <dgm:chMax val="0"/>
          <dgm:bulletEnabled val="1"/>
        </dgm:presLayoutVars>
      </dgm:prSet>
      <dgm:spPr/>
    </dgm:pt>
  </dgm:ptLst>
  <dgm:cxnLst>
    <dgm:cxn modelId="{24D1162D-9536-4A0D-92D2-ADA0DB307C1A}" srcId="{BA1934B3-021A-4C70-AE63-4D82C48844B6}" destId="{3762A312-DAFE-4D7A-94E6-A83ADC2FB372}" srcOrd="1" destOrd="0" parTransId="{461EDF02-FED8-4BE4-A115-6B6D49A520F5}" sibTransId="{45BCF69C-E64C-4273-8C8E-D783F0683D53}"/>
    <dgm:cxn modelId="{2996FE2D-967F-4C7F-8C3B-1105C294117E}" type="presOf" srcId="{C895D530-1C7C-4AF0-AE43-8F89D9F76ADD}" destId="{D6FA9023-53EE-47F6-95CC-C1DF7416BDFC}" srcOrd="0" destOrd="0" presId="urn:microsoft.com/office/officeart/2005/8/layout/vList2"/>
    <dgm:cxn modelId="{31C3D940-9017-4555-8CCB-5EE0B42C2768}" srcId="{BA1934B3-021A-4C70-AE63-4D82C48844B6}" destId="{C895D530-1C7C-4AF0-AE43-8F89D9F76ADD}" srcOrd="2" destOrd="0" parTransId="{2B93FD10-44C6-4BB9-A7F5-3D63307C63FD}" sibTransId="{2D85A5D1-6CD7-48DC-8173-04A56EB7E8C5}"/>
    <dgm:cxn modelId="{F6F77381-40CF-4901-9960-E14FFCE1CF7F}" type="presOf" srcId="{3762A312-DAFE-4D7A-94E6-A83ADC2FB372}" destId="{96FC36BD-BD2E-4BC3-B2BF-AEF4550A9ABF}" srcOrd="0" destOrd="0" presId="urn:microsoft.com/office/officeart/2005/8/layout/vList2"/>
    <dgm:cxn modelId="{F2370DBD-CC0B-4D50-8BB1-D14B28B6CE46}" type="presOf" srcId="{CCA2853E-31A6-4F3E-9D9F-1346E5F0AFFD}" destId="{CF4B08D8-A36A-4752-B0E6-530EB45EE176}" srcOrd="0" destOrd="0" presId="urn:microsoft.com/office/officeart/2005/8/layout/vList2"/>
    <dgm:cxn modelId="{D41473BF-D56F-4841-823A-C1BA121F8EDE}" type="presOf" srcId="{41DDAB49-334E-4223-A5D1-B13F605C5461}" destId="{B7736354-A8AC-4FEC-BEAE-2CAA84E3ECEB}" srcOrd="0" destOrd="0" presId="urn:microsoft.com/office/officeart/2005/8/layout/vList2"/>
    <dgm:cxn modelId="{AFCA0FD0-3CDF-4FBB-858D-D01F28D9A1AA}" type="presOf" srcId="{BA1934B3-021A-4C70-AE63-4D82C48844B6}" destId="{91D89CAE-81E6-405B-8D75-0C069BA6ADCB}" srcOrd="0" destOrd="0" presId="urn:microsoft.com/office/officeart/2005/8/layout/vList2"/>
    <dgm:cxn modelId="{B5DC0BD3-12C6-4494-9F4B-87B42DAF6ABF}" srcId="{BA1934B3-021A-4C70-AE63-4D82C48844B6}" destId="{CCA2853E-31A6-4F3E-9D9F-1346E5F0AFFD}" srcOrd="3" destOrd="0" parTransId="{47D896BD-9CB4-4854-9ADD-A980BFC36BAE}" sibTransId="{BEDABD20-4696-4C15-A7E0-EC8A9D7F5C98}"/>
    <dgm:cxn modelId="{8EDB9DE5-680B-43C5-A079-BDD486662484}" srcId="{BA1934B3-021A-4C70-AE63-4D82C48844B6}" destId="{454BEFCE-2FC6-490A-A64F-F664AE204AFC}" srcOrd="0" destOrd="0" parTransId="{6C1A3332-0D0A-488E-88C4-C60F7B7760CB}" sibTransId="{B602DADB-EEC8-48AA-AB33-6B9738053194}"/>
    <dgm:cxn modelId="{ED4B48EF-710C-4ED2-9F5A-EA811E75D8C7}" srcId="{BA1934B3-021A-4C70-AE63-4D82C48844B6}" destId="{41DDAB49-334E-4223-A5D1-B13F605C5461}" srcOrd="4" destOrd="0" parTransId="{E97B31F7-546A-4153-B2CB-98B3838068BB}" sibTransId="{2E6CDC0A-8B23-40B1-AE56-4B890D2C71E1}"/>
    <dgm:cxn modelId="{1FB50AFB-4D0C-49FE-A115-54365DF106ED}" type="presOf" srcId="{454BEFCE-2FC6-490A-A64F-F664AE204AFC}" destId="{A72657F0-2000-4AC2-BBB3-D2C034025F8E}" srcOrd="0" destOrd="0" presId="urn:microsoft.com/office/officeart/2005/8/layout/vList2"/>
    <dgm:cxn modelId="{018EB25D-C735-43E4-BDCA-36400406A3AC}" type="presParOf" srcId="{91D89CAE-81E6-405B-8D75-0C069BA6ADCB}" destId="{A72657F0-2000-4AC2-BBB3-D2C034025F8E}" srcOrd="0" destOrd="0" presId="urn:microsoft.com/office/officeart/2005/8/layout/vList2"/>
    <dgm:cxn modelId="{39E8489B-E688-4DA8-AD51-3696F6BFFB95}" type="presParOf" srcId="{91D89CAE-81E6-405B-8D75-0C069BA6ADCB}" destId="{96EC74B4-AD2E-4D78-8877-9FC7524B3AEA}" srcOrd="1" destOrd="0" presId="urn:microsoft.com/office/officeart/2005/8/layout/vList2"/>
    <dgm:cxn modelId="{073B6608-BA0C-41B8-BFCE-6D2096E0712C}" type="presParOf" srcId="{91D89CAE-81E6-405B-8D75-0C069BA6ADCB}" destId="{96FC36BD-BD2E-4BC3-B2BF-AEF4550A9ABF}" srcOrd="2" destOrd="0" presId="urn:microsoft.com/office/officeart/2005/8/layout/vList2"/>
    <dgm:cxn modelId="{C0DBAA5E-1864-475F-98B8-BCF9EECF013A}" type="presParOf" srcId="{91D89CAE-81E6-405B-8D75-0C069BA6ADCB}" destId="{7619CDE5-2A6F-4C1E-979F-EF61E659DAEB}" srcOrd="3" destOrd="0" presId="urn:microsoft.com/office/officeart/2005/8/layout/vList2"/>
    <dgm:cxn modelId="{2CBB08CE-790E-4BB7-9985-A9D57C923BA3}" type="presParOf" srcId="{91D89CAE-81E6-405B-8D75-0C069BA6ADCB}" destId="{D6FA9023-53EE-47F6-95CC-C1DF7416BDFC}" srcOrd="4" destOrd="0" presId="urn:microsoft.com/office/officeart/2005/8/layout/vList2"/>
    <dgm:cxn modelId="{319DF771-6881-4E6C-A865-0B5492D34D63}" type="presParOf" srcId="{91D89CAE-81E6-405B-8D75-0C069BA6ADCB}" destId="{A8EF17CD-D92A-4E70-8EEC-F212401EB1CF}" srcOrd="5" destOrd="0" presId="urn:microsoft.com/office/officeart/2005/8/layout/vList2"/>
    <dgm:cxn modelId="{A481DC03-18F6-4461-BE94-63AF2836AD3F}" type="presParOf" srcId="{91D89CAE-81E6-405B-8D75-0C069BA6ADCB}" destId="{CF4B08D8-A36A-4752-B0E6-530EB45EE176}" srcOrd="6" destOrd="0" presId="urn:microsoft.com/office/officeart/2005/8/layout/vList2"/>
    <dgm:cxn modelId="{E382313C-F68A-4B8E-9FAD-CA493686E1A6}" type="presParOf" srcId="{91D89CAE-81E6-405B-8D75-0C069BA6ADCB}" destId="{CBB64D3A-B39B-4D6C-A669-856D6105A1FF}" srcOrd="7" destOrd="0" presId="urn:microsoft.com/office/officeart/2005/8/layout/vList2"/>
    <dgm:cxn modelId="{D4C40DAE-D93C-4FBD-B19E-7781995D8361}" type="presParOf" srcId="{91D89CAE-81E6-405B-8D75-0C069BA6ADCB}" destId="{B7736354-A8AC-4FEC-BEAE-2CAA84E3ECEB}"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29E99D7-C621-40DD-B45A-A8D49121ADC1}" type="doc">
      <dgm:prSet loTypeId="urn:microsoft.com/office/officeart/2005/8/layout/vList5" loCatId="list" qsTypeId="urn:microsoft.com/office/officeart/2005/8/quickstyle/simple4" qsCatId="simple" csTypeId="urn:microsoft.com/office/officeart/2005/8/colors/colorful5" csCatId="colorful" phldr="1"/>
      <dgm:spPr/>
      <dgm:t>
        <a:bodyPr/>
        <a:lstStyle/>
        <a:p>
          <a:endParaRPr lang="en-US"/>
        </a:p>
      </dgm:t>
    </dgm:pt>
    <dgm:pt modelId="{9142DB94-C540-4361-A390-77FFD27465F8}">
      <dgm:prSet/>
      <dgm:spPr/>
      <dgm:t>
        <a:bodyPr/>
        <a:lstStyle/>
        <a:p>
          <a:r>
            <a:rPr lang="en-US"/>
            <a:t>Clutch plate approach</a:t>
          </a:r>
        </a:p>
      </dgm:t>
    </dgm:pt>
    <dgm:pt modelId="{7B0C5285-5797-42CA-823F-32A32ADE2EF4}" type="parTrans" cxnId="{A92192CA-B96B-40BF-8DAA-C424932FD7B5}">
      <dgm:prSet/>
      <dgm:spPr/>
      <dgm:t>
        <a:bodyPr/>
        <a:lstStyle/>
        <a:p>
          <a:endParaRPr lang="en-US"/>
        </a:p>
      </dgm:t>
    </dgm:pt>
    <dgm:pt modelId="{D7E0DB46-818F-4292-B548-74891F3E3DD3}" type="sibTrans" cxnId="{A92192CA-B96B-40BF-8DAA-C424932FD7B5}">
      <dgm:prSet/>
      <dgm:spPr/>
      <dgm:t>
        <a:bodyPr/>
        <a:lstStyle/>
        <a:p>
          <a:endParaRPr lang="en-US"/>
        </a:p>
      </dgm:t>
    </dgm:pt>
    <dgm:pt modelId="{3EBCBE37-CD26-461A-A27D-AFFCB731071E}">
      <dgm:prSet/>
      <dgm:spPr/>
      <dgm:t>
        <a:bodyPr/>
        <a:lstStyle/>
        <a:p>
          <a:r>
            <a:rPr lang="en-US" dirty="0"/>
            <a:t>Heat can be a problem</a:t>
          </a:r>
        </a:p>
      </dgm:t>
    </dgm:pt>
    <dgm:pt modelId="{55055C0D-9153-49AD-85B7-0C3DE9EA955D}" type="parTrans" cxnId="{32ADFA77-D87E-49C8-A51F-DD8209EEECCA}">
      <dgm:prSet/>
      <dgm:spPr/>
      <dgm:t>
        <a:bodyPr/>
        <a:lstStyle/>
        <a:p>
          <a:endParaRPr lang="en-US"/>
        </a:p>
      </dgm:t>
    </dgm:pt>
    <dgm:pt modelId="{3EE7BA1B-5543-43F6-955E-6F7BA99153BE}" type="sibTrans" cxnId="{32ADFA77-D87E-49C8-A51F-DD8209EEECCA}">
      <dgm:prSet/>
      <dgm:spPr/>
      <dgm:t>
        <a:bodyPr/>
        <a:lstStyle/>
        <a:p>
          <a:endParaRPr lang="en-US"/>
        </a:p>
      </dgm:t>
    </dgm:pt>
    <dgm:pt modelId="{919BD384-3329-4445-80E6-29117047C777}">
      <dgm:prSet/>
      <dgm:spPr/>
      <dgm:t>
        <a:bodyPr/>
        <a:lstStyle/>
        <a:p>
          <a:r>
            <a:rPr lang="en-US"/>
            <a:t>Will have to design properly according to our use(small)</a:t>
          </a:r>
        </a:p>
      </dgm:t>
    </dgm:pt>
    <dgm:pt modelId="{669158E3-39DD-4109-87FF-01CB4D274146}" type="parTrans" cxnId="{C6D2FB3C-E554-4669-B31B-546FFE1C5148}">
      <dgm:prSet/>
      <dgm:spPr/>
      <dgm:t>
        <a:bodyPr/>
        <a:lstStyle/>
        <a:p>
          <a:endParaRPr lang="en-US"/>
        </a:p>
      </dgm:t>
    </dgm:pt>
    <dgm:pt modelId="{DEE00DB9-5CDD-41BA-BE1C-154703B64751}" type="sibTrans" cxnId="{C6D2FB3C-E554-4669-B31B-546FFE1C5148}">
      <dgm:prSet/>
      <dgm:spPr/>
      <dgm:t>
        <a:bodyPr/>
        <a:lstStyle/>
        <a:p>
          <a:endParaRPr lang="en-US"/>
        </a:p>
      </dgm:t>
    </dgm:pt>
    <dgm:pt modelId="{80EBF7D4-4FF5-479E-8CE7-7D35E064D9A9}">
      <dgm:prSet/>
      <dgm:spPr/>
      <dgm:t>
        <a:bodyPr/>
        <a:lstStyle/>
        <a:p>
          <a:r>
            <a:rPr lang="en-US"/>
            <a:t>Linear actuation of the clutch is to be figured out</a:t>
          </a:r>
        </a:p>
      </dgm:t>
    </dgm:pt>
    <dgm:pt modelId="{1F9C77E9-2D97-4E4C-9C81-D7C8FFD1653D}" type="parTrans" cxnId="{2ED7256B-4BC0-42E6-8F76-935FB56D6159}">
      <dgm:prSet/>
      <dgm:spPr/>
      <dgm:t>
        <a:bodyPr/>
        <a:lstStyle/>
        <a:p>
          <a:endParaRPr lang="en-US"/>
        </a:p>
      </dgm:t>
    </dgm:pt>
    <dgm:pt modelId="{E11C35C1-D228-4EB1-AEF6-0E3F63B3B06E}" type="sibTrans" cxnId="{2ED7256B-4BC0-42E6-8F76-935FB56D6159}">
      <dgm:prSet/>
      <dgm:spPr/>
      <dgm:t>
        <a:bodyPr/>
        <a:lstStyle/>
        <a:p>
          <a:endParaRPr lang="en-US"/>
        </a:p>
      </dgm:t>
    </dgm:pt>
    <dgm:pt modelId="{907349D1-7291-4CEB-A2D7-D9526DEEE99F}" type="pres">
      <dgm:prSet presAssocID="{729E99D7-C621-40DD-B45A-A8D49121ADC1}" presName="Name0" presStyleCnt="0">
        <dgm:presLayoutVars>
          <dgm:dir/>
          <dgm:animLvl val="lvl"/>
          <dgm:resizeHandles val="exact"/>
        </dgm:presLayoutVars>
      </dgm:prSet>
      <dgm:spPr/>
    </dgm:pt>
    <dgm:pt modelId="{D5736F6E-7082-42DE-8C6B-98E55D4818D5}" type="pres">
      <dgm:prSet presAssocID="{9142DB94-C540-4361-A390-77FFD27465F8}" presName="linNode" presStyleCnt="0"/>
      <dgm:spPr/>
    </dgm:pt>
    <dgm:pt modelId="{3B3A7A41-785F-4390-A27C-A61217C6806D}" type="pres">
      <dgm:prSet presAssocID="{9142DB94-C540-4361-A390-77FFD27465F8}" presName="parentText" presStyleLbl="node1" presStyleIdx="0" presStyleCnt="1">
        <dgm:presLayoutVars>
          <dgm:chMax val="1"/>
          <dgm:bulletEnabled val="1"/>
        </dgm:presLayoutVars>
      </dgm:prSet>
      <dgm:spPr/>
    </dgm:pt>
    <dgm:pt modelId="{AB731176-FA4E-4D96-994D-35F17E4CE59D}" type="pres">
      <dgm:prSet presAssocID="{9142DB94-C540-4361-A390-77FFD27465F8}" presName="descendantText" presStyleLbl="alignAccFollowNode1" presStyleIdx="0" presStyleCnt="1">
        <dgm:presLayoutVars>
          <dgm:bulletEnabled val="1"/>
        </dgm:presLayoutVars>
      </dgm:prSet>
      <dgm:spPr/>
    </dgm:pt>
  </dgm:ptLst>
  <dgm:cxnLst>
    <dgm:cxn modelId="{12ED3009-AAF0-48E1-B5F8-78926740C414}" type="presOf" srcId="{3EBCBE37-CD26-461A-A27D-AFFCB731071E}" destId="{AB731176-FA4E-4D96-994D-35F17E4CE59D}" srcOrd="0" destOrd="0" presId="urn:microsoft.com/office/officeart/2005/8/layout/vList5"/>
    <dgm:cxn modelId="{F5574538-94C2-41B4-AAEA-0D2C5B170D0F}" type="presOf" srcId="{919BD384-3329-4445-80E6-29117047C777}" destId="{AB731176-FA4E-4D96-994D-35F17E4CE59D}" srcOrd="0" destOrd="1" presId="urn:microsoft.com/office/officeart/2005/8/layout/vList5"/>
    <dgm:cxn modelId="{C6D2FB3C-E554-4669-B31B-546FFE1C5148}" srcId="{9142DB94-C540-4361-A390-77FFD27465F8}" destId="{919BD384-3329-4445-80E6-29117047C777}" srcOrd="1" destOrd="0" parTransId="{669158E3-39DD-4109-87FF-01CB4D274146}" sibTransId="{DEE00DB9-5CDD-41BA-BE1C-154703B64751}"/>
    <dgm:cxn modelId="{1D8CBA69-C579-4893-ABDF-46028A74EDEC}" type="presOf" srcId="{80EBF7D4-4FF5-479E-8CE7-7D35E064D9A9}" destId="{AB731176-FA4E-4D96-994D-35F17E4CE59D}" srcOrd="0" destOrd="2" presId="urn:microsoft.com/office/officeart/2005/8/layout/vList5"/>
    <dgm:cxn modelId="{2ED7256B-4BC0-42E6-8F76-935FB56D6159}" srcId="{9142DB94-C540-4361-A390-77FFD27465F8}" destId="{80EBF7D4-4FF5-479E-8CE7-7D35E064D9A9}" srcOrd="2" destOrd="0" parTransId="{1F9C77E9-2D97-4E4C-9C81-D7C8FFD1653D}" sibTransId="{E11C35C1-D228-4EB1-AEF6-0E3F63B3B06E}"/>
    <dgm:cxn modelId="{32ADFA77-D87E-49C8-A51F-DD8209EEECCA}" srcId="{9142DB94-C540-4361-A390-77FFD27465F8}" destId="{3EBCBE37-CD26-461A-A27D-AFFCB731071E}" srcOrd="0" destOrd="0" parTransId="{55055C0D-9153-49AD-85B7-0C3DE9EA955D}" sibTransId="{3EE7BA1B-5543-43F6-955E-6F7BA99153BE}"/>
    <dgm:cxn modelId="{96DAA482-82E0-4415-84C5-D877A0D22792}" type="presOf" srcId="{729E99D7-C621-40DD-B45A-A8D49121ADC1}" destId="{907349D1-7291-4CEB-A2D7-D9526DEEE99F}" srcOrd="0" destOrd="0" presId="urn:microsoft.com/office/officeart/2005/8/layout/vList5"/>
    <dgm:cxn modelId="{A92192CA-B96B-40BF-8DAA-C424932FD7B5}" srcId="{729E99D7-C621-40DD-B45A-A8D49121ADC1}" destId="{9142DB94-C540-4361-A390-77FFD27465F8}" srcOrd="0" destOrd="0" parTransId="{7B0C5285-5797-42CA-823F-32A32ADE2EF4}" sibTransId="{D7E0DB46-818F-4292-B548-74891F3E3DD3}"/>
    <dgm:cxn modelId="{EDAD7AF0-7D84-4284-B8B9-38B3A481245C}" type="presOf" srcId="{9142DB94-C540-4361-A390-77FFD27465F8}" destId="{3B3A7A41-785F-4390-A27C-A61217C6806D}" srcOrd="0" destOrd="0" presId="urn:microsoft.com/office/officeart/2005/8/layout/vList5"/>
    <dgm:cxn modelId="{D912EAE6-8EEE-40C3-A4FE-6F55763BF662}" type="presParOf" srcId="{907349D1-7291-4CEB-A2D7-D9526DEEE99F}" destId="{D5736F6E-7082-42DE-8C6B-98E55D4818D5}" srcOrd="0" destOrd="0" presId="urn:microsoft.com/office/officeart/2005/8/layout/vList5"/>
    <dgm:cxn modelId="{0126E633-F746-47DE-8983-3F161CD5F024}" type="presParOf" srcId="{D5736F6E-7082-42DE-8C6B-98E55D4818D5}" destId="{3B3A7A41-785F-4390-A27C-A61217C6806D}" srcOrd="0" destOrd="0" presId="urn:microsoft.com/office/officeart/2005/8/layout/vList5"/>
    <dgm:cxn modelId="{34A90F4D-D77C-4159-B5B4-84870C06499F}" type="presParOf" srcId="{D5736F6E-7082-42DE-8C6B-98E55D4818D5}" destId="{AB731176-FA4E-4D96-994D-35F17E4CE59D}"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E8C9C55-A989-450F-B2CB-A7BF5DC52FEF}" type="doc">
      <dgm:prSet loTypeId="urn:microsoft.com/office/officeart/2005/8/layout/list1" loCatId="list" qsTypeId="urn:microsoft.com/office/officeart/2005/8/quickstyle/simple1" qsCatId="simple" csTypeId="urn:microsoft.com/office/officeart/2005/8/colors/accent2_2" csCatId="accent2" phldr="1"/>
      <dgm:spPr/>
      <dgm:t>
        <a:bodyPr/>
        <a:lstStyle/>
        <a:p>
          <a:endParaRPr lang="en-US"/>
        </a:p>
      </dgm:t>
    </dgm:pt>
    <dgm:pt modelId="{4D710FC9-F6BC-4BDE-8B08-0B9AC4F3D8AA}">
      <dgm:prSet/>
      <dgm:spPr/>
      <dgm:t>
        <a:bodyPr/>
        <a:lstStyle/>
        <a:p>
          <a:r>
            <a:rPr lang="en-US"/>
            <a:t>Locking with levers actuated by microcontrollers.</a:t>
          </a:r>
        </a:p>
      </dgm:t>
    </dgm:pt>
    <dgm:pt modelId="{5FF17A6B-F2F9-4159-A02A-7B96ED2ABC25}" type="parTrans" cxnId="{2E14A9D0-7EA7-412D-A06E-6D298E46A7E3}">
      <dgm:prSet/>
      <dgm:spPr/>
      <dgm:t>
        <a:bodyPr/>
        <a:lstStyle/>
        <a:p>
          <a:endParaRPr lang="en-US"/>
        </a:p>
      </dgm:t>
    </dgm:pt>
    <dgm:pt modelId="{3F68F515-6034-490B-B185-3A492C4D6961}" type="sibTrans" cxnId="{2E14A9D0-7EA7-412D-A06E-6D298E46A7E3}">
      <dgm:prSet/>
      <dgm:spPr/>
      <dgm:t>
        <a:bodyPr/>
        <a:lstStyle/>
        <a:p>
          <a:endParaRPr lang="en-US"/>
        </a:p>
      </dgm:t>
    </dgm:pt>
    <dgm:pt modelId="{A13FE7CB-560B-40B5-84BB-522B60D6BA8F}" type="pres">
      <dgm:prSet presAssocID="{4E8C9C55-A989-450F-B2CB-A7BF5DC52FEF}" presName="linear" presStyleCnt="0">
        <dgm:presLayoutVars>
          <dgm:dir/>
          <dgm:animLvl val="lvl"/>
          <dgm:resizeHandles val="exact"/>
        </dgm:presLayoutVars>
      </dgm:prSet>
      <dgm:spPr/>
    </dgm:pt>
    <dgm:pt modelId="{B6F99202-A2F7-46F4-8E0D-2F3267DC0C27}" type="pres">
      <dgm:prSet presAssocID="{4D710FC9-F6BC-4BDE-8B08-0B9AC4F3D8AA}" presName="parentLin" presStyleCnt="0"/>
      <dgm:spPr/>
    </dgm:pt>
    <dgm:pt modelId="{B570F24C-1802-4135-A9A8-4D4DC69D6D69}" type="pres">
      <dgm:prSet presAssocID="{4D710FC9-F6BC-4BDE-8B08-0B9AC4F3D8AA}" presName="parentLeftMargin" presStyleLbl="node1" presStyleIdx="0" presStyleCnt="1"/>
      <dgm:spPr/>
    </dgm:pt>
    <dgm:pt modelId="{6EC975C6-012A-4B1F-A8B0-BDD163FD3D94}" type="pres">
      <dgm:prSet presAssocID="{4D710FC9-F6BC-4BDE-8B08-0B9AC4F3D8AA}" presName="parentText" presStyleLbl="node1" presStyleIdx="0" presStyleCnt="1">
        <dgm:presLayoutVars>
          <dgm:chMax val="0"/>
          <dgm:bulletEnabled val="1"/>
        </dgm:presLayoutVars>
      </dgm:prSet>
      <dgm:spPr/>
    </dgm:pt>
    <dgm:pt modelId="{6DF037A1-C609-4AFD-AABC-F221AE866490}" type="pres">
      <dgm:prSet presAssocID="{4D710FC9-F6BC-4BDE-8B08-0B9AC4F3D8AA}" presName="negativeSpace" presStyleCnt="0"/>
      <dgm:spPr/>
    </dgm:pt>
    <dgm:pt modelId="{D154A089-3930-42C1-A538-CE85E861C9AE}" type="pres">
      <dgm:prSet presAssocID="{4D710FC9-F6BC-4BDE-8B08-0B9AC4F3D8AA}" presName="childText" presStyleLbl="conFgAcc1" presStyleIdx="0" presStyleCnt="1">
        <dgm:presLayoutVars>
          <dgm:bulletEnabled val="1"/>
        </dgm:presLayoutVars>
      </dgm:prSet>
      <dgm:spPr/>
    </dgm:pt>
  </dgm:ptLst>
  <dgm:cxnLst>
    <dgm:cxn modelId="{E5662D05-ADE7-4B43-A6EB-BDDD8A4166F4}" type="presOf" srcId="{4E8C9C55-A989-450F-B2CB-A7BF5DC52FEF}" destId="{A13FE7CB-560B-40B5-84BB-522B60D6BA8F}" srcOrd="0" destOrd="0" presId="urn:microsoft.com/office/officeart/2005/8/layout/list1"/>
    <dgm:cxn modelId="{F7EF45A6-C3A6-4B48-B1D3-0FDCC56EAEC7}" type="presOf" srcId="{4D710FC9-F6BC-4BDE-8B08-0B9AC4F3D8AA}" destId="{B570F24C-1802-4135-A9A8-4D4DC69D6D69}" srcOrd="0" destOrd="0" presId="urn:microsoft.com/office/officeart/2005/8/layout/list1"/>
    <dgm:cxn modelId="{2E14A9D0-7EA7-412D-A06E-6D298E46A7E3}" srcId="{4E8C9C55-A989-450F-B2CB-A7BF5DC52FEF}" destId="{4D710FC9-F6BC-4BDE-8B08-0B9AC4F3D8AA}" srcOrd="0" destOrd="0" parTransId="{5FF17A6B-F2F9-4159-A02A-7B96ED2ABC25}" sibTransId="{3F68F515-6034-490B-B185-3A492C4D6961}"/>
    <dgm:cxn modelId="{12BD44D8-B9D7-4C9B-ABBD-617969A9FCC3}" type="presOf" srcId="{4D710FC9-F6BC-4BDE-8B08-0B9AC4F3D8AA}" destId="{6EC975C6-012A-4B1F-A8B0-BDD163FD3D94}" srcOrd="1" destOrd="0" presId="urn:microsoft.com/office/officeart/2005/8/layout/list1"/>
    <dgm:cxn modelId="{0286DDF3-A6B7-418E-A22D-68418992BADB}" type="presParOf" srcId="{A13FE7CB-560B-40B5-84BB-522B60D6BA8F}" destId="{B6F99202-A2F7-46F4-8E0D-2F3267DC0C27}" srcOrd="0" destOrd="0" presId="urn:microsoft.com/office/officeart/2005/8/layout/list1"/>
    <dgm:cxn modelId="{194DA8C1-139F-41B5-8DE0-3C6E279CF1B8}" type="presParOf" srcId="{B6F99202-A2F7-46F4-8E0D-2F3267DC0C27}" destId="{B570F24C-1802-4135-A9A8-4D4DC69D6D69}" srcOrd="0" destOrd="0" presId="urn:microsoft.com/office/officeart/2005/8/layout/list1"/>
    <dgm:cxn modelId="{A85BC5CB-4A3D-49DC-B0CE-1BCA5337D23E}" type="presParOf" srcId="{B6F99202-A2F7-46F4-8E0D-2F3267DC0C27}" destId="{6EC975C6-012A-4B1F-A8B0-BDD163FD3D94}" srcOrd="1" destOrd="0" presId="urn:microsoft.com/office/officeart/2005/8/layout/list1"/>
    <dgm:cxn modelId="{A313D9F9-1732-4256-BD7B-AAA1A90158B4}" type="presParOf" srcId="{A13FE7CB-560B-40B5-84BB-522B60D6BA8F}" destId="{6DF037A1-C609-4AFD-AABC-F221AE866490}" srcOrd="1" destOrd="0" presId="urn:microsoft.com/office/officeart/2005/8/layout/list1"/>
    <dgm:cxn modelId="{420997D0-9149-47C6-B65D-A9C4704AF3BD}" type="presParOf" srcId="{A13FE7CB-560B-40B5-84BB-522B60D6BA8F}" destId="{D154A089-3930-42C1-A538-CE85E861C9A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181BF47-F426-4FF3-9F9E-6631B4FDC29B}" type="doc">
      <dgm:prSet loTypeId="urn:microsoft.com/office/officeart/2018/5/layout/IconCircleLabelList" loCatId="icon" qsTypeId="urn:microsoft.com/office/officeart/2005/8/quickstyle/simple1" qsCatId="simple" csTypeId="urn:microsoft.com/office/officeart/2018/5/colors/Iconchunking_neutralbg_accent3_2" csCatId="accent3" phldr="1"/>
      <dgm:spPr/>
      <dgm:t>
        <a:bodyPr/>
        <a:lstStyle/>
        <a:p>
          <a:endParaRPr lang="en-US"/>
        </a:p>
      </dgm:t>
    </dgm:pt>
    <dgm:pt modelId="{644234E9-D2FD-41CF-80BC-DC868E1187EB}">
      <dgm:prSet/>
      <dgm:spPr/>
      <dgm:t>
        <a:bodyPr/>
        <a:lstStyle/>
        <a:p>
          <a:pPr>
            <a:lnSpc>
              <a:spcPct val="100000"/>
            </a:lnSpc>
            <a:defRPr cap="all"/>
          </a:pPr>
          <a:r>
            <a:rPr lang="en-US"/>
            <a:t>90 mm disc brakes can be used, some mechanism through which breaks can be applied can be figured out.</a:t>
          </a:r>
        </a:p>
      </dgm:t>
    </dgm:pt>
    <dgm:pt modelId="{85C31592-067F-45B7-AF49-8E52EFD58DFC}" type="parTrans" cxnId="{FD446E8E-ABB6-45E4-8A47-7EA7842389C7}">
      <dgm:prSet/>
      <dgm:spPr/>
      <dgm:t>
        <a:bodyPr/>
        <a:lstStyle/>
        <a:p>
          <a:endParaRPr lang="en-US"/>
        </a:p>
      </dgm:t>
    </dgm:pt>
    <dgm:pt modelId="{7646E16D-319A-4BBD-83C3-8FA3A3CB1C5D}" type="sibTrans" cxnId="{FD446E8E-ABB6-45E4-8A47-7EA7842389C7}">
      <dgm:prSet/>
      <dgm:spPr/>
      <dgm:t>
        <a:bodyPr/>
        <a:lstStyle/>
        <a:p>
          <a:endParaRPr lang="en-US"/>
        </a:p>
      </dgm:t>
    </dgm:pt>
    <dgm:pt modelId="{1FA0E162-87EF-4507-B923-8418EDE7EB01}">
      <dgm:prSet/>
      <dgm:spPr/>
      <dgm:t>
        <a:bodyPr/>
        <a:lstStyle/>
        <a:p>
          <a:pPr>
            <a:lnSpc>
              <a:spcPct val="100000"/>
            </a:lnSpc>
            <a:defRPr cap="all"/>
          </a:pPr>
          <a:r>
            <a:rPr lang="en-US"/>
            <a:t>having smartly controlled electronic controlled brakes system with a MCU unit programmed accordingly</a:t>
          </a:r>
        </a:p>
      </dgm:t>
    </dgm:pt>
    <dgm:pt modelId="{CA6D1D83-4E83-463A-9521-6895C254F196}" type="parTrans" cxnId="{2FF52CB9-8CE2-444B-BED3-11FD71960884}">
      <dgm:prSet/>
      <dgm:spPr/>
      <dgm:t>
        <a:bodyPr/>
        <a:lstStyle/>
        <a:p>
          <a:endParaRPr lang="en-US"/>
        </a:p>
      </dgm:t>
    </dgm:pt>
    <dgm:pt modelId="{1DA0C554-B8E0-470D-8E1C-C9B76184857E}" type="sibTrans" cxnId="{2FF52CB9-8CE2-444B-BED3-11FD71960884}">
      <dgm:prSet/>
      <dgm:spPr/>
      <dgm:t>
        <a:bodyPr/>
        <a:lstStyle/>
        <a:p>
          <a:endParaRPr lang="en-US"/>
        </a:p>
      </dgm:t>
    </dgm:pt>
    <dgm:pt modelId="{F5FAF438-C6ED-4305-A3AA-8EB34F3ABFAD}" type="pres">
      <dgm:prSet presAssocID="{0181BF47-F426-4FF3-9F9E-6631B4FDC29B}" presName="root" presStyleCnt="0">
        <dgm:presLayoutVars>
          <dgm:dir/>
          <dgm:resizeHandles val="exact"/>
        </dgm:presLayoutVars>
      </dgm:prSet>
      <dgm:spPr/>
    </dgm:pt>
    <dgm:pt modelId="{CA49FE04-60DB-4A5D-9170-CF0F5B527F5F}" type="pres">
      <dgm:prSet presAssocID="{644234E9-D2FD-41CF-80BC-DC868E1187EB}" presName="compNode" presStyleCnt="0"/>
      <dgm:spPr/>
    </dgm:pt>
    <dgm:pt modelId="{BFA0B5A5-53E1-4E14-B1E5-F7E64609C52A}" type="pres">
      <dgm:prSet presAssocID="{644234E9-D2FD-41CF-80BC-DC868E1187EB}" presName="iconBgRect" presStyleLbl="bgShp" presStyleIdx="0" presStyleCnt="2"/>
      <dgm:spPr/>
    </dgm:pt>
    <dgm:pt modelId="{C650BDFC-6BC6-4C2A-A58A-D8269FA81ABD}" type="pres">
      <dgm:prSet presAssocID="{644234E9-D2FD-41CF-80BC-DC868E1187E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ooter"/>
        </a:ext>
      </dgm:extLst>
    </dgm:pt>
    <dgm:pt modelId="{E86A05EE-88DB-474F-9689-E0BD27845F54}" type="pres">
      <dgm:prSet presAssocID="{644234E9-D2FD-41CF-80BC-DC868E1187EB}" presName="spaceRect" presStyleCnt="0"/>
      <dgm:spPr/>
    </dgm:pt>
    <dgm:pt modelId="{C05D24C9-03CA-4CF0-866E-EE20C7141A73}" type="pres">
      <dgm:prSet presAssocID="{644234E9-D2FD-41CF-80BC-DC868E1187EB}" presName="textRect" presStyleLbl="revTx" presStyleIdx="0" presStyleCnt="2">
        <dgm:presLayoutVars>
          <dgm:chMax val="1"/>
          <dgm:chPref val="1"/>
        </dgm:presLayoutVars>
      </dgm:prSet>
      <dgm:spPr/>
    </dgm:pt>
    <dgm:pt modelId="{84EBF6B6-4E7E-4CF7-8B45-AB57FCA82DB6}" type="pres">
      <dgm:prSet presAssocID="{7646E16D-319A-4BBD-83C3-8FA3A3CB1C5D}" presName="sibTrans" presStyleCnt="0"/>
      <dgm:spPr/>
    </dgm:pt>
    <dgm:pt modelId="{0BA46FDD-3411-462D-BC19-82131EA75278}" type="pres">
      <dgm:prSet presAssocID="{1FA0E162-87EF-4507-B923-8418EDE7EB01}" presName="compNode" presStyleCnt="0"/>
      <dgm:spPr/>
    </dgm:pt>
    <dgm:pt modelId="{24FED3D7-F416-4D7A-8D36-053CCE9A4D6D}" type="pres">
      <dgm:prSet presAssocID="{1FA0E162-87EF-4507-B923-8418EDE7EB01}" presName="iconBgRect" presStyleLbl="bgShp" presStyleIdx="1" presStyleCnt="2"/>
      <dgm:spPr/>
    </dgm:pt>
    <dgm:pt modelId="{4A7684A9-3ED5-4080-8953-B851F6C07601}" type="pres">
      <dgm:prSet presAssocID="{1FA0E162-87EF-4507-B923-8418EDE7EB0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6F466A19-691E-44C9-A779-0AB553CB8D24}" type="pres">
      <dgm:prSet presAssocID="{1FA0E162-87EF-4507-B923-8418EDE7EB01}" presName="spaceRect" presStyleCnt="0"/>
      <dgm:spPr/>
    </dgm:pt>
    <dgm:pt modelId="{B40B6CF7-F742-4366-A6F8-5AA8458DE3BC}" type="pres">
      <dgm:prSet presAssocID="{1FA0E162-87EF-4507-B923-8418EDE7EB01}" presName="textRect" presStyleLbl="revTx" presStyleIdx="1" presStyleCnt="2">
        <dgm:presLayoutVars>
          <dgm:chMax val="1"/>
          <dgm:chPref val="1"/>
        </dgm:presLayoutVars>
      </dgm:prSet>
      <dgm:spPr/>
    </dgm:pt>
  </dgm:ptLst>
  <dgm:cxnLst>
    <dgm:cxn modelId="{640E785E-88CF-4879-A741-F28D1262A81F}" type="presOf" srcId="{0181BF47-F426-4FF3-9F9E-6631B4FDC29B}" destId="{F5FAF438-C6ED-4305-A3AA-8EB34F3ABFAD}" srcOrd="0" destOrd="0" presId="urn:microsoft.com/office/officeart/2018/5/layout/IconCircleLabelList"/>
    <dgm:cxn modelId="{5485F876-6ED9-4E29-B74B-1E9207004AED}" type="presOf" srcId="{644234E9-D2FD-41CF-80BC-DC868E1187EB}" destId="{C05D24C9-03CA-4CF0-866E-EE20C7141A73}" srcOrd="0" destOrd="0" presId="urn:microsoft.com/office/officeart/2018/5/layout/IconCircleLabelList"/>
    <dgm:cxn modelId="{FD446E8E-ABB6-45E4-8A47-7EA7842389C7}" srcId="{0181BF47-F426-4FF3-9F9E-6631B4FDC29B}" destId="{644234E9-D2FD-41CF-80BC-DC868E1187EB}" srcOrd="0" destOrd="0" parTransId="{85C31592-067F-45B7-AF49-8E52EFD58DFC}" sibTransId="{7646E16D-319A-4BBD-83C3-8FA3A3CB1C5D}"/>
    <dgm:cxn modelId="{2FF52CB9-8CE2-444B-BED3-11FD71960884}" srcId="{0181BF47-F426-4FF3-9F9E-6631B4FDC29B}" destId="{1FA0E162-87EF-4507-B923-8418EDE7EB01}" srcOrd="1" destOrd="0" parTransId="{CA6D1D83-4E83-463A-9521-6895C254F196}" sibTransId="{1DA0C554-B8E0-470D-8E1C-C9B76184857E}"/>
    <dgm:cxn modelId="{57832AF3-127F-4335-9F54-330DF8D48E66}" type="presOf" srcId="{1FA0E162-87EF-4507-B923-8418EDE7EB01}" destId="{B40B6CF7-F742-4366-A6F8-5AA8458DE3BC}" srcOrd="0" destOrd="0" presId="urn:microsoft.com/office/officeart/2018/5/layout/IconCircleLabelList"/>
    <dgm:cxn modelId="{DEA75C96-45F4-4931-9588-1A8FDAD05500}" type="presParOf" srcId="{F5FAF438-C6ED-4305-A3AA-8EB34F3ABFAD}" destId="{CA49FE04-60DB-4A5D-9170-CF0F5B527F5F}" srcOrd="0" destOrd="0" presId="urn:microsoft.com/office/officeart/2018/5/layout/IconCircleLabelList"/>
    <dgm:cxn modelId="{19897100-1E6B-4B7B-812C-747D69AA0D5E}" type="presParOf" srcId="{CA49FE04-60DB-4A5D-9170-CF0F5B527F5F}" destId="{BFA0B5A5-53E1-4E14-B1E5-F7E64609C52A}" srcOrd="0" destOrd="0" presId="urn:microsoft.com/office/officeart/2018/5/layout/IconCircleLabelList"/>
    <dgm:cxn modelId="{EA7AAF2E-D210-4651-B2FF-2298E6FEB157}" type="presParOf" srcId="{CA49FE04-60DB-4A5D-9170-CF0F5B527F5F}" destId="{C650BDFC-6BC6-4C2A-A58A-D8269FA81ABD}" srcOrd="1" destOrd="0" presId="urn:microsoft.com/office/officeart/2018/5/layout/IconCircleLabelList"/>
    <dgm:cxn modelId="{FF1B9503-DD6A-4E9D-805F-6F2072108D2E}" type="presParOf" srcId="{CA49FE04-60DB-4A5D-9170-CF0F5B527F5F}" destId="{E86A05EE-88DB-474F-9689-E0BD27845F54}" srcOrd="2" destOrd="0" presId="urn:microsoft.com/office/officeart/2018/5/layout/IconCircleLabelList"/>
    <dgm:cxn modelId="{9059B597-CF69-4329-B620-4AA075F4B910}" type="presParOf" srcId="{CA49FE04-60DB-4A5D-9170-CF0F5B527F5F}" destId="{C05D24C9-03CA-4CF0-866E-EE20C7141A73}" srcOrd="3" destOrd="0" presId="urn:microsoft.com/office/officeart/2018/5/layout/IconCircleLabelList"/>
    <dgm:cxn modelId="{6451A069-F507-4428-B2AE-3016EF7CDDDD}" type="presParOf" srcId="{F5FAF438-C6ED-4305-A3AA-8EB34F3ABFAD}" destId="{84EBF6B6-4E7E-4CF7-8B45-AB57FCA82DB6}" srcOrd="1" destOrd="0" presId="urn:microsoft.com/office/officeart/2018/5/layout/IconCircleLabelList"/>
    <dgm:cxn modelId="{4B728A7B-2017-4B35-AC9B-E54E3BDCE014}" type="presParOf" srcId="{F5FAF438-C6ED-4305-A3AA-8EB34F3ABFAD}" destId="{0BA46FDD-3411-462D-BC19-82131EA75278}" srcOrd="2" destOrd="0" presId="urn:microsoft.com/office/officeart/2018/5/layout/IconCircleLabelList"/>
    <dgm:cxn modelId="{3928D78B-A1C9-48A5-8851-B33116931876}" type="presParOf" srcId="{0BA46FDD-3411-462D-BC19-82131EA75278}" destId="{24FED3D7-F416-4D7A-8D36-053CCE9A4D6D}" srcOrd="0" destOrd="0" presId="urn:microsoft.com/office/officeart/2018/5/layout/IconCircleLabelList"/>
    <dgm:cxn modelId="{2B4171ED-DC6C-44DB-8B24-5875B90EBF76}" type="presParOf" srcId="{0BA46FDD-3411-462D-BC19-82131EA75278}" destId="{4A7684A9-3ED5-4080-8953-B851F6C07601}" srcOrd="1" destOrd="0" presId="urn:microsoft.com/office/officeart/2018/5/layout/IconCircleLabelList"/>
    <dgm:cxn modelId="{4AFDA5E1-160B-4F79-A82B-E487E858B50E}" type="presParOf" srcId="{0BA46FDD-3411-462D-BC19-82131EA75278}" destId="{6F466A19-691E-44C9-A779-0AB553CB8D24}" srcOrd="2" destOrd="0" presId="urn:microsoft.com/office/officeart/2018/5/layout/IconCircleLabelList"/>
    <dgm:cxn modelId="{865A1699-3EFE-41BC-86C1-31A3B5CE2AB5}" type="presParOf" srcId="{0BA46FDD-3411-462D-BC19-82131EA75278}" destId="{B40B6CF7-F742-4366-A6F8-5AA8458DE3BC}"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E8C9C55-A989-450F-B2CB-A7BF5DC52FEF}" type="doc">
      <dgm:prSet loTypeId="urn:microsoft.com/office/officeart/2005/8/layout/list1" loCatId="list" qsTypeId="urn:microsoft.com/office/officeart/2005/8/quickstyle/simple5" qsCatId="simple" csTypeId="urn:microsoft.com/office/officeart/2005/8/colors/colorful5" csCatId="colorful" phldr="1"/>
      <dgm:spPr/>
      <dgm:t>
        <a:bodyPr/>
        <a:lstStyle/>
        <a:p>
          <a:endParaRPr lang="en-US"/>
        </a:p>
      </dgm:t>
    </dgm:pt>
    <dgm:pt modelId="{4D710FC9-F6BC-4BDE-8B08-0B9AC4F3D8AA}">
      <dgm:prSet/>
      <dgm:spPr/>
      <dgm:t>
        <a:bodyPr/>
        <a:lstStyle/>
        <a:p>
          <a:r>
            <a:rPr lang="en-US" dirty="0"/>
            <a:t>Locking with levers actuated by microcontrollers.</a:t>
          </a:r>
        </a:p>
      </dgm:t>
    </dgm:pt>
    <dgm:pt modelId="{5FF17A6B-F2F9-4159-A02A-7B96ED2ABC25}" type="parTrans" cxnId="{2E14A9D0-7EA7-412D-A06E-6D298E46A7E3}">
      <dgm:prSet/>
      <dgm:spPr/>
      <dgm:t>
        <a:bodyPr/>
        <a:lstStyle/>
        <a:p>
          <a:endParaRPr lang="en-US"/>
        </a:p>
      </dgm:t>
    </dgm:pt>
    <dgm:pt modelId="{3F68F515-6034-490B-B185-3A492C4D6961}" type="sibTrans" cxnId="{2E14A9D0-7EA7-412D-A06E-6D298E46A7E3}">
      <dgm:prSet/>
      <dgm:spPr/>
      <dgm:t>
        <a:bodyPr/>
        <a:lstStyle/>
        <a:p>
          <a:endParaRPr lang="en-US"/>
        </a:p>
      </dgm:t>
    </dgm:pt>
    <dgm:pt modelId="{4CFAA975-1590-4D61-8106-16E70F3340F2}" type="pres">
      <dgm:prSet presAssocID="{4E8C9C55-A989-450F-B2CB-A7BF5DC52FEF}" presName="linear" presStyleCnt="0">
        <dgm:presLayoutVars>
          <dgm:dir/>
          <dgm:animLvl val="lvl"/>
          <dgm:resizeHandles val="exact"/>
        </dgm:presLayoutVars>
      </dgm:prSet>
      <dgm:spPr/>
    </dgm:pt>
    <dgm:pt modelId="{7692D08F-3F7E-45ED-9118-76D108ADE3EE}" type="pres">
      <dgm:prSet presAssocID="{4D710FC9-F6BC-4BDE-8B08-0B9AC4F3D8AA}" presName="parentLin" presStyleCnt="0"/>
      <dgm:spPr/>
    </dgm:pt>
    <dgm:pt modelId="{9EAA5C28-0452-47DE-A662-E84DE9AB9B1F}" type="pres">
      <dgm:prSet presAssocID="{4D710FC9-F6BC-4BDE-8B08-0B9AC4F3D8AA}" presName="parentLeftMargin" presStyleLbl="node1" presStyleIdx="0" presStyleCnt="1"/>
      <dgm:spPr/>
    </dgm:pt>
    <dgm:pt modelId="{DA9ACC4C-A371-4BD5-AFF8-5B6730704AA5}" type="pres">
      <dgm:prSet presAssocID="{4D710FC9-F6BC-4BDE-8B08-0B9AC4F3D8AA}" presName="parentText" presStyleLbl="node1" presStyleIdx="0" presStyleCnt="1">
        <dgm:presLayoutVars>
          <dgm:chMax val="0"/>
          <dgm:bulletEnabled val="1"/>
        </dgm:presLayoutVars>
      </dgm:prSet>
      <dgm:spPr/>
    </dgm:pt>
    <dgm:pt modelId="{A6CA1D92-3561-4271-A179-875C8B18D8AE}" type="pres">
      <dgm:prSet presAssocID="{4D710FC9-F6BC-4BDE-8B08-0B9AC4F3D8AA}" presName="negativeSpace" presStyleCnt="0"/>
      <dgm:spPr/>
    </dgm:pt>
    <dgm:pt modelId="{04356CEA-0582-408F-BF2A-8B251D042555}" type="pres">
      <dgm:prSet presAssocID="{4D710FC9-F6BC-4BDE-8B08-0B9AC4F3D8AA}" presName="childText" presStyleLbl="conFgAcc1" presStyleIdx="0" presStyleCnt="1">
        <dgm:presLayoutVars>
          <dgm:bulletEnabled val="1"/>
        </dgm:presLayoutVars>
      </dgm:prSet>
      <dgm:spPr/>
    </dgm:pt>
  </dgm:ptLst>
  <dgm:cxnLst>
    <dgm:cxn modelId="{609D1F2A-A45C-4054-BC39-276F96BCEE8F}" type="presOf" srcId="{4D710FC9-F6BC-4BDE-8B08-0B9AC4F3D8AA}" destId="{9EAA5C28-0452-47DE-A662-E84DE9AB9B1F}" srcOrd="0" destOrd="0" presId="urn:microsoft.com/office/officeart/2005/8/layout/list1"/>
    <dgm:cxn modelId="{11DD6B5E-F77B-4416-884F-C6002B664859}" type="presOf" srcId="{4E8C9C55-A989-450F-B2CB-A7BF5DC52FEF}" destId="{4CFAA975-1590-4D61-8106-16E70F3340F2}" srcOrd="0" destOrd="0" presId="urn:microsoft.com/office/officeart/2005/8/layout/list1"/>
    <dgm:cxn modelId="{FD06D57A-0010-4B4E-BC4B-65F67FB027FF}" type="presOf" srcId="{4D710FC9-F6BC-4BDE-8B08-0B9AC4F3D8AA}" destId="{DA9ACC4C-A371-4BD5-AFF8-5B6730704AA5}" srcOrd="1" destOrd="0" presId="urn:microsoft.com/office/officeart/2005/8/layout/list1"/>
    <dgm:cxn modelId="{2E14A9D0-7EA7-412D-A06E-6D298E46A7E3}" srcId="{4E8C9C55-A989-450F-B2CB-A7BF5DC52FEF}" destId="{4D710FC9-F6BC-4BDE-8B08-0B9AC4F3D8AA}" srcOrd="0" destOrd="0" parTransId="{5FF17A6B-F2F9-4159-A02A-7B96ED2ABC25}" sibTransId="{3F68F515-6034-490B-B185-3A492C4D6961}"/>
    <dgm:cxn modelId="{E2C85E0F-52F0-4B82-9802-5BF11431030E}" type="presParOf" srcId="{4CFAA975-1590-4D61-8106-16E70F3340F2}" destId="{7692D08F-3F7E-45ED-9118-76D108ADE3EE}" srcOrd="0" destOrd="0" presId="urn:microsoft.com/office/officeart/2005/8/layout/list1"/>
    <dgm:cxn modelId="{70178F94-F7D9-42BA-A7B8-F93542A14C1A}" type="presParOf" srcId="{7692D08F-3F7E-45ED-9118-76D108ADE3EE}" destId="{9EAA5C28-0452-47DE-A662-E84DE9AB9B1F}" srcOrd="0" destOrd="0" presId="urn:microsoft.com/office/officeart/2005/8/layout/list1"/>
    <dgm:cxn modelId="{770D5FC8-38C8-4B83-8F4C-C719F1098F1D}" type="presParOf" srcId="{7692D08F-3F7E-45ED-9118-76D108ADE3EE}" destId="{DA9ACC4C-A371-4BD5-AFF8-5B6730704AA5}" srcOrd="1" destOrd="0" presId="urn:microsoft.com/office/officeart/2005/8/layout/list1"/>
    <dgm:cxn modelId="{BE039ABD-3AEC-4A83-9B47-137406BABD7E}" type="presParOf" srcId="{4CFAA975-1590-4D61-8106-16E70F3340F2}" destId="{A6CA1D92-3561-4271-A179-875C8B18D8AE}" srcOrd="1" destOrd="0" presId="urn:microsoft.com/office/officeart/2005/8/layout/list1"/>
    <dgm:cxn modelId="{EB7B8163-F4B4-4284-99F0-DC1993506558}" type="presParOf" srcId="{4CFAA975-1590-4D61-8106-16E70F3340F2}" destId="{04356CEA-0582-408F-BF2A-8B251D042555}"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F394AD5-0710-408A-905B-D90F49D6772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6889EEE8-A73D-42F3-9B74-51C73BE97701}">
      <dgm:prSet/>
      <dgm:spPr/>
      <dgm:t>
        <a:bodyPr/>
        <a:lstStyle/>
        <a:p>
          <a:r>
            <a:rPr lang="en-IN"/>
            <a:t>The instant locking will generate huge amount of impulsive force on the person wearing the seatbelt.</a:t>
          </a:r>
          <a:endParaRPr lang="en-US"/>
        </a:p>
      </dgm:t>
    </dgm:pt>
    <dgm:pt modelId="{6883C88D-1FBA-4142-BF20-92D100605E78}" type="parTrans" cxnId="{3B40F397-0070-4F26-AF9E-EA68649614D9}">
      <dgm:prSet/>
      <dgm:spPr/>
      <dgm:t>
        <a:bodyPr/>
        <a:lstStyle/>
        <a:p>
          <a:endParaRPr lang="en-US"/>
        </a:p>
      </dgm:t>
    </dgm:pt>
    <dgm:pt modelId="{5F4F0D12-7703-41E4-92AE-B971054544E2}" type="sibTrans" cxnId="{3B40F397-0070-4F26-AF9E-EA68649614D9}">
      <dgm:prSet/>
      <dgm:spPr/>
      <dgm:t>
        <a:bodyPr/>
        <a:lstStyle/>
        <a:p>
          <a:endParaRPr lang="en-US"/>
        </a:p>
      </dgm:t>
    </dgm:pt>
    <dgm:pt modelId="{CEB0C180-FB62-4FDB-B012-370AD7906697}">
      <dgm:prSet/>
      <dgm:spPr/>
      <dgm:t>
        <a:bodyPr/>
        <a:lstStyle/>
        <a:p>
          <a:r>
            <a:rPr lang="en-IN"/>
            <a:t>So we decided to have some mechanism that can allow some extension of the webbing so that it does not put very high force on the body.</a:t>
          </a:r>
          <a:endParaRPr lang="en-US"/>
        </a:p>
      </dgm:t>
    </dgm:pt>
    <dgm:pt modelId="{4DC978FE-3A71-4A86-88AE-27566BFAC05D}" type="parTrans" cxnId="{8C083FC7-4EF1-4EB2-9A96-20A9874EEAB7}">
      <dgm:prSet/>
      <dgm:spPr/>
      <dgm:t>
        <a:bodyPr/>
        <a:lstStyle/>
        <a:p>
          <a:endParaRPr lang="en-US"/>
        </a:p>
      </dgm:t>
    </dgm:pt>
    <dgm:pt modelId="{507A5539-8E36-4E53-83C9-3DA0CDB654CA}" type="sibTrans" cxnId="{8C083FC7-4EF1-4EB2-9A96-20A9874EEAB7}">
      <dgm:prSet/>
      <dgm:spPr/>
      <dgm:t>
        <a:bodyPr/>
        <a:lstStyle/>
        <a:p>
          <a:endParaRPr lang="en-US"/>
        </a:p>
      </dgm:t>
    </dgm:pt>
    <dgm:pt modelId="{A6A3D28F-E2F7-48D7-B71B-04830BECE0D7}" type="pres">
      <dgm:prSet presAssocID="{0F394AD5-0710-408A-905B-D90F49D6772B}" presName="linear" presStyleCnt="0">
        <dgm:presLayoutVars>
          <dgm:animLvl val="lvl"/>
          <dgm:resizeHandles val="exact"/>
        </dgm:presLayoutVars>
      </dgm:prSet>
      <dgm:spPr/>
    </dgm:pt>
    <dgm:pt modelId="{E5AB21E4-DC19-4757-8B14-1059381A385A}" type="pres">
      <dgm:prSet presAssocID="{6889EEE8-A73D-42F3-9B74-51C73BE97701}" presName="parentText" presStyleLbl="node1" presStyleIdx="0" presStyleCnt="2">
        <dgm:presLayoutVars>
          <dgm:chMax val="0"/>
          <dgm:bulletEnabled val="1"/>
        </dgm:presLayoutVars>
      </dgm:prSet>
      <dgm:spPr/>
    </dgm:pt>
    <dgm:pt modelId="{3640072A-F037-4BAC-A2BE-DC22D17ABCF6}" type="pres">
      <dgm:prSet presAssocID="{5F4F0D12-7703-41E4-92AE-B971054544E2}" presName="spacer" presStyleCnt="0"/>
      <dgm:spPr/>
    </dgm:pt>
    <dgm:pt modelId="{97E35038-A550-45CB-AF58-5B83532DE12E}" type="pres">
      <dgm:prSet presAssocID="{CEB0C180-FB62-4FDB-B012-370AD7906697}" presName="parentText" presStyleLbl="node1" presStyleIdx="1" presStyleCnt="2">
        <dgm:presLayoutVars>
          <dgm:chMax val="0"/>
          <dgm:bulletEnabled val="1"/>
        </dgm:presLayoutVars>
      </dgm:prSet>
      <dgm:spPr/>
    </dgm:pt>
  </dgm:ptLst>
  <dgm:cxnLst>
    <dgm:cxn modelId="{44BB1E41-792A-4449-A7DC-EE5D1044DC3D}" type="presOf" srcId="{CEB0C180-FB62-4FDB-B012-370AD7906697}" destId="{97E35038-A550-45CB-AF58-5B83532DE12E}" srcOrd="0" destOrd="0" presId="urn:microsoft.com/office/officeart/2005/8/layout/vList2"/>
    <dgm:cxn modelId="{BCD5548A-4375-4512-B320-5BED73B2FCF1}" type="presOf" srcId="{6889EEE8-A73D-42F3-9B74-51C73BE97701}" destId="{E5AB21E4-DC19-4757-8B14-1059381A385A}" srcOrd="0" destOrd="0" presId="urn:microsoft.com/office/officeart/2005/8/layout/vList2"/>
    <dgm:cxn modelId="{DEFB6292-6D09-48CF-BE94-A1FCF218D5C9}" type="presOf" srcId="{0F394AD5-0710-408A-905B-D90F49D6772B}" destId="{A6A3D28F-E2F7-48D7-B71B-04830BECE0D7}" srcOrd="0" destOrd="0" presId="urn:microsoft.com/office/officeart/2005/8/layout/vList2"/>
    <dgm:cxn modelId="{3B40F397-0070-4F26-AF9E-EA68649614D9}" srcId="{0F394AD5-0710-408A-905B-D90F49D6772B}" destId="{6889EEE8-A73D-42F3-9B74-51C73BE97701}" srcOrd="0" destOrd="0" parTransId="{6883C88D-1FBA-4142-BF20-92D100605E78}" sibTransId="{5F4F0D12-7703-41E4-92AE-B971054544E2}"/>
    <dgm:cxn modelId="{8C083FC7-4EF1-4EB2-9A96-20A9874EEAB7}" srcId="{0F394AD5-0710-408A-905B-D90F49D6772B}" destId="{CEB0C180-FB62-4FDB-B012-370AD7906697}" srcOrd="1" destOrd="0" parTransId="{4DC978FE-3A71-4A86-88AE-27566BFAC05D}" sibTransId="{507A5539-8E36-4E53-83C9-3DA0CDB654CA}"/>
    <dgm:cxn modelId="{5A513143-08CC-48A5-9337-8216D807EC8F}" type="presParOf" srcId="{A6A3D28F-E2F7-48D7-B71B-04830BECE0D7}" destId="{E5AB21E4-DC19-4757-8B14-1059381A385A}" srcOrd="0" destOrd="0" presId="urn:microsoft.com/office/officeart/2005/8/layout/vList2"/>
    <dgm:cxn modelId="{D448636C-2970-49D7-9A10-7B61F3E15E2B}" type="presParOf" srcId="{A6A3D28F-E2F7-48D7-B71B-04830BECE0D7}" destId="{3640072A-F037-4BAC-A2BE-DC22D17ABCF6}" srcOrd="1" destOrd="0" presId="urn:microsoft.com/office/officeart/2005/8/layout/vList2"/>
    <dgm:cxn modelId="{842ACE42-B67C-435A-8AE4-E2E38E09969B}" type="presParOf" srcId="{A6A3D28F-E2F7-48D7-B71B-04830BECE0D7}" destId="{97E35038-A550-45CB-AF58-5B83532DE12E}"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961C92-00AC-491A-B45C-AE8EAC284D46}">
      <dsp:nvSpPr>
        <dsp:cNvPr id="0" name=""/>
        <dsp:cNvSpPr/>
      </dsp:nvSpPr>
      <dsp:spPr>
        <a:xfrm>
          <a:off x="0" y="123783"/>
          <a:ext cx="10058399" cy="556152"/>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Lots of noise due to steel ball</a:t>
          </a:r>
        </a:p>
      </dsp:txBody>
      <dsp:txXfrm>
        <a:off x="27149" y="150932"/>
        <a:ext cx="10004101" cy="501854"/>
      </dsp:txXfrm>
    </dsp:sp>
    <dsp:sp modelId="{56EEB2D0-F65F-4EAB-AF2D-D95FE50C8A38}">
      <dsp:nvSpPr>
        <dsp:cNvPr id="0" name=""/>
        <dsp:cNvSpPr/>
      </dsp:nvSpPr>
      <dsp:spPr>
        <a:xfrm>
          <a:off x="0" y="720255"/>
          <a:ext cx="10058399" cy="556152"/>
        </a:xfrm>
        <a:prstGeom prst="roundRect">
          <a:avLst/>
        </a:prstGeom>
        <a:solidFill>
          <a:schemeClr val="accent2">
            <a:hueOff val="7808"/>
            <a:satOff val="-5375"/>
            <a:lumOff val="-137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Electric cars are noiseless and hence more noticeable noise</a:t>
          </a:r>
        </a:p>
      </dsp:txBody>
      <dsp:txXfrm>
        <a:off x="27149" y="747404"/>
        <a:ext cx="10004101" cy="501854"/>
      </dsp:txXfrm>
    </dsp:sp>
    <dsp:sp modelId="{0DC4E040-B758-4F22-9EF6-685ABB4878A0}">
      <dsp:nvSpPr>
        <dsp:cNvPr id="0" name=""/>
        <dsp:cNvSpPr/>
      </dsp:nvSpPr>
      <dsp:spPr>
        <a:xfrm>
          <a:off x="0" y="1316727"/>
          <a:ext cx="10058399" cy="556152"/>
        </a:xfrm>
        <a:prstGeom prst="roundRect">
          <a:avLst/>
        </a:prstGeom>
        <a:solidFill>
          <a:schemeClr val="accent2">
            <a:hueOff val="15615"/>
            <a:satOff val="-10750"/>
            <a:lumOff val="-274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Electronic feedbacking can work more accurately </a:t>
          </a:r>
        </a:p>
      </dsp:txBody>
      <dsp:txXfrm>
        <a:off x="27149" y="1343876"/>
        <a:ext cx="10004101" cy="501854"/>
      </dsp:txXfrm>
    </dsp:sp>
    <dsp:sp modelId="{D7E0E53A-4896-4D56-9414-37F0E6A310A8}">
      <dsp:nvSpPr>
        <dsp:cNvPr id="0" name=""/>
        <dsp:cNvSpPr/>
      </dsp:nvSpPr>
      <dsp:spPr>
        <a:xfrm>
          <a:off x="0" y="1913199"/>
          <a:ext cx="10058399" cy="556152"/>
        </a:xfrm>
        <a:prstGeom prst="roundRect">
          <a:avLst/>
        </a:prstGeom>
        <a:solidFill>
          <a:schemeClr val="accent2">
            <a:hueOff val="23423"/>
            <a:satOff val="-16126"/>
            <a:lumOff val="-411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Smart decisions cannot be made as its just mechanical thingy, in electronic based system ML models can be collaborated to make it more effective and efficient.</a:t>
          </a:r>
        </a:p>
      </dsp:txBody>
      <dsp:txXfrm>
        <a:off x="27149" y="1940348"/>
        <a:ext cx="10004101" cy="501854"/>
      </dsp:txXfrm>
    </dsp:sp>
    <dsp:sp modelId="{3B2EBBBB-40A9-49BC-9477-23658D0B6342}">
      <dsp:nvSpPr>
        <dsp:cNvPr id="0" name=""/>
        <dsp:cNvSpPr/>
      </dsp:nvSpPr>
      <dsp:spPr>
        <a:xfrm>
          <a:off x="0" y="2509672"/>
          <a:ext cx="10058399" cy="556152"/>
        </a:xfrm>
        <a:prstGeom prst="roundRect">
          <a:avLst/>
        </a:prstGeom>
        <a:solidFill>
          <a:schemeClr val="accent2">
            <a:hueOff val="31230"/>
            <a:satOff val="-21501"/>
            <a:lumOff val="-549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Easier to implement</a:t>
          </a:r>
        </a:p>
      </dsp:txBody>
      <dsp:txXfrm>
        <a:off x="27149" y="2536821"/>
        <a:ext cx="10004101" cy="501854"/>
      </dsp:txXfrm>
    </dsp:sp>
    <dsp:sp modelId="{D48DFCF2-7B11-4F80-85AD-ECD6BF5B341A}">
      <dsp:nvSpPr>
        <dsp:cNvPr id="0" name=""/>
        <dsp:cNvSpPr/>
      </dsp:nvSpPr>
      <dsp:spPr>
        <a:xfrm>
          <a:off x="0" y="3106144"/>
          <a:ext cx="10058399" cy="556152"/>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Cost effective</a:t>
          </a:r>
        </a:p>
      </dsp:txBody>
      <dsp:txXfrm>
        <a:off x="27149" y="3133293"/>
        <a:ext cx="10004101" cy="50185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681079-2B23-4A81-BFE9-B902FCEDD9CC}">
      <dsp:nvSpPr>
        <dsp:cNvPr id="0" name=""/>
        <dsp:cNvSpPr/>
      </dsp:nvSpPr>
      <dsp:spPr>
        <a:xfrm>
          <a:off x="0" y="19007"/>
          <a:ext cx="10058399" cy="1191754"/>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a:t>Miniaturizing the whole thing can be challenging.</a:t>
          </a:r>
          <a:endParaRPr lang="en-US" sz="3000" kern="1200"/>
        </a:p>
      </dsp:txBody>
      <dsp:txXfrm>
        <a:off x="58177" y="77184"/>
        <a:ext cx="9942045" cy="1075400"/>
      </dsp:txXfrm>
    </dsp:sp>
    <dsp:sp modelId="{F1F3C757-4921-4720-BDB1-F3DE42D18E21}">
      <dsp:nvSpPr>
        <dsp:cNvPr id="0" name=""/>
        <dsp:cNvSpPr/>
      </dsp:nvSpPr>
      <dsp:spPr>
        <a:xfrm>
          <a:off x="0" y="1297162"/>
          <a:ext cx="10058399" cy="1191754"/>
        </a:xfrm>
        <a:prstGeom prst="round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a:t>As its based on electric components, loose connections may occur which can affect the operation of the system.</a:t>
          </a:r>
          <a:endParaRPr lang="en-US" sz="3000" kern="1200"/>
        </a:p>
      </dsp:txBody>
      <dsp:txXfrm>
        <a:off x="58177" y="1355339"/>
        <a:ext cx="9942045" cy="1075400"/>
      </dsp:txXfrm>
    </dsp:sp>
    <dsp:sp modelId="{EED5CEB4-9DB9-4598-875D-B48506B58F1B}">
      <dsp:nvSpPr>
        <dsp:cNvPr id="0" name=""/>
        <dsp:cNvSpPr/>
      </dsp:nvSpPr>
      <dsp:spPr>
        <a:xfrm>
          <a:off x="0" y="2575317"/>
          <a:ext cx="10058399" cy="1191754"/>
        </a:xfrm>
        <a:prstGeom prst="round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a:t>The design of the levers such that they smoothly lock into the geared disk may be challenging. </a:t>
          </a:r>
          <a:endParaRPr lang="en-US" sz="3000" kern="1200"/>
        </a:p>
      </dsp:txBody>
      <dsp:txXfrm>
        <a:off x="58177" y="2633494"/>
        <a:ext cx="9942045" cy="10754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EF1DB-DE68-4C79-BCF7-0EBB69D8ECF0}">
      <dsp:nvSpPr>
        <dsp:cNvPr id="0" name=""/>
        <dsp:cNvSpPr/>
      </dsp:nvSpPr>
      <dsp:spPr>
        <a:xfrm>
          <a:off x="0" y="38139"/>
          <a:ext cx="10058399" cy="1790100"/>
        </a:xfrm>
        <a:prstGeom prst="round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en-US" sz="4500" kern="1200"/>
            <a:t>Someone to design CAD design/ Simulation would be helpful</a:t>
          </a:r>
        </a:p>
      </dsp:txBody>
      <dsp:txXfrm>
        <a:off x="87385" y="125524"/>
        <a:ext cx="9883629" cy="1615330"/>
      </dsp:txXfrm>
    </dsp:sp>
    <dsp:sp modelId="{18B3C9F7-E36D-4FEB-B815-B94765D20202}">
      <dsp:nvSpPr>
        <dsp:cNvPr id="0" name=""/>
        <dsp:cNvSpPr/>
      </dsp:nvSpPr>
      <dsp:spPr>
        <a:xfrm>
          <a:off x="0" y="1957840"/>
          <a:ext cx="10058399" cy="1790100"/>
        </a:xfrm>
        <a:prstGeom prst="round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l" defTabSz="2000250">
            <a:lnSpc>
              <a:spcPct val="90000"/>
            </a:lnSpc>
            <a:spcBef>
              <a:spcPct val="0"/>
            </a:spcBef>
            <a:spcAft>
              <a:spcPct val="35000"/>
            </a:spcAft>
            <a:buNone/>
          </a:pPr>
          <a:r>
            <a:rPr lang="en-US" sz="4500" kern="1200"/>
            <a:t>Someone with expertise in ros to make real time / real world simulations.</a:t>
          </a:r>
        </a:p>
      </dsp:txBody>
      <dsp:txXfrm>
        <a:off x="87385" y="2045225"/>
        <a:ext cx="9883629" cy="16153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5492E9-C5D3-4B8F-B1B3-2967EE07F49D}">
      <dsp:nvSpPr>
        <dsp:cNvPr id="0" name=""/>
        <dsp:cNvSpPr/>
      </dsp:nvSpPr>
      <dsp:spPr>
        <a:xfrm>
          <a:off x="0" y="15537"/>
          <a:ext cx="10058399" cy="721049"/>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During accidents we are planning to allow enough moment of the belt so that internal injuries can be minimized and helps to land on airbag safely</a:t>
          </a:r>
        </a:p>
      </dsp:txBody>
      <dsp:txXfrm>
        <a:off x="35199" y="50736"/>
        <a:ext cx="9988001" cy="650651"/>
      </dsp:txXfrm>
    </dsp:sp>
    <dsp:sp modelId="{91FC427B-0D88-4F55-935A-946EBCCEA999}">
      <dsp:nvSpPr>
        <dsp:cNvPr id="0" name=""/>
        <dsp:cNvSpPr/>
      </dsp:nvSpPr>
      <dsp:spPr>
        <a:xfrm>
          <a:off x="0" y="774026"/>
          <a:ext cx="10058399" cy="721049"/>
        </a:xfrm>
        <a:prstGeom prst="round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According to passenger size enough webbing will be released reducing passenger discomfort during motion while normal movement of the car(in case of accident we are planning to lock the movement  passenger)(using data of sudden deacceleration which can be acquired by Acclerometer)(in traditional seatbelts ball mechanism is used)</a:t>
          </a:r>
        </a:p>
      </dsp:txBody>
      <dsp:txXfrm>
        <a:off x="35199" y="809225"/>
        <a:ext cx="9988001" cy="650651"/>
      </dsp:txXfrm>
    </dsp:sp>
    <dsp:sp modelId="{EDEED332-CB87-4C9F-99BA-3E3F7D995C92}">
      <dsp:nvSpPr>
        <dsp:cNvPr id="0" name=""/>
        <dsp:cNvSpPr/>
      </dsp:nvSpPr>
      <dsp:spPr>
        <a:xfrm>
          <a:off x="0" y="1532515"/>
          <a:ext cx="10058399" cy="721049"/>
        </a:xfrm>
        <a:prstGeom prst="round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Can have constrains according to webbing speed so that belt locks if passenger moves forward fast</a:t>
          </a:r>
        </a:p>
      </dsp:txBody>
      <dsp:txXfrm>
        <a:off x="35199" y="1567714"/>
        <a:ext cx="9988001" cy="650651"/>
      </dsp:txXfrm>
    </dsp:sp>
    <dsp:sp modelId="{269217DF-E941-4226-94A2-2233314D1076}">
      <dsp:nvSpPr>
        <dsp:cNvPr id="0" name=""/>
        <dsp:cNvSpPr/>
      </dsp:nvSpPr>
      <dsp:spPr>
        <a:xfrm>
          <a:off x="0" y="2291004"/>
          <a:ext cx="10058399" cy="72104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dirty="0"/>
            <a:t>Basically, we are tying to reduce internal injuries chances by smartly controlling the webbing (torsion bar mechanism)</a:t>
          </a:r>
        </a:p>
      </dsp:txBody>
      <dsp:txXfrm>
        <a:off x="35199" y="2326203"/>
        <a:ext cx="9988001" cy="650651"/>
      </dsp:txXfrm>
    </dsp:sp>
    <dsp:sp modelId="{EFF13F89-8AA7-46D5-8CE4-1C374AC7B42C}">
      <dsp:nvSpPr>
        <dsp:cNvPr id="0" name=""/>
        <dsp:cNvSpPr/>
      </dsp:nvSpPr>
      <dsp:spPr>
        <a:xfrm>
          <a:off x="0" y="3049493"/>
          <a:ext cx="10058399" cy="721049"/>
        </a:xfrm>
        <a:prstGeom prst="round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Pre tensioner mechanism using data from break paddle(detects fast movement of break paddle)(same piston mechanism can be used)</a:t>
          </a:r>
        </a:p>
      </dsp:txBody>
      <dsp:txXfrm>
        <a:off x="35199" y="3084692"/>
        <a:ext cx="9988001" cy="6506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B0558-D741-462A-A1FC-DFA8CD5498CD}">
      <dsp:nvSpPr>
        <dsp:cNvPr id="0" name=""/>
        <dsp:cNvSpPr/>
      </dsp:nvSpPr>
      <dsp:spPr>
        <a:xfrm>
          <a:off x="0" y="1818540"/>
          <a:ext cx="10058399" cy="93240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46E0B58-A10D-41AD-9D89-34534BD05058}">
      <dsp:nvSpPr>
        <dsp:cNvPr id="0" name=""/>
        <dsp:cNvSpPr/>
      </dsp:nvSpPr>
      <dsp:spPr>
        <a:xfrm>
          <a:off x="502920" y="1272420"/>
          <a:ext cx="7040880" cy="109224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1644650">
            <a:lnSpc>
              <a:spcPct val="90000"/>
            </a:lnSpc>
            <a:spcBef>
              <a:spcPct val="0"/>
            </a:spcBef>
            <a:spcAft>
              <a:spcPct val="35000"/>
            </a:spcAft>
            <a:buNone/>
          </a:pPr>
          <a:r>
            <a:rPr lang="en-US" sz="3700" kern="1200"/>
            <a:t>Clutch Plate(smaller version of it)</a:t>
          </a:r>
        </a:p>
      </dsp:txBody>
      <dsp:txXfrm>
        <a:off x="556239" y="1325739"/>
        <a:ext cx="6934242" cy="9856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657F0-2000-4AC2-BBB3-D2C034025F8E}">
      <dsp:nvSpPr>
        <dsp:cNvPr id="0" name=""/>
        <dsp:cNvSpPr/>
      </dsp:nvSpPr>
      <dsp:spPr>
        <a:xfrm>
          <a:off x="0" y="14977"/>
          <a:ext cx="10058399" cy="7547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Basic idea to redesign clutch for use in seatbelt so that we can control the webbing of belt</a:t>
          </a:r>
        </a:p>
      </dsp:txBody>
      <dsp:txXfrm>
        <a:off x="36845" y="51822"/>
        <a:ext cx="9984709" cy="681087"/>
      </dsp:txXfrm>
    </dsp:sp>
    <dsp:sp modelId="{96FC36BD-BD2E-4BC3-B2BF-AEF4550A9ABF}">
      <dsp:nvSpPr>
        <dsp:cNvPr id="0" name=""/>
        <dsp:cNvSpPr/>
      </dsp:nvSpPr>
      <dsp:spPr>
        <a:xfrm>
          <a:off x="0" y="824475"/>
          <a:ext cx="10058399" cy="754777"/>
        </a:xfrm>
        <a:prstGeom prst="roundRect">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Spiral spring is still in use, we are just replacing current mechanism with a clutch sort of thingy</a:t>
          </a:r>
        </a:p>
      </dsp:txBody>
      <dsp:txXfrm>
        <a:off x="36845" y="861320"/>
        <a:ext cx="9984709" cy="681087"/>
      </dsp:txXfrm>
    </dsp:sp>
    <dsp:sp modelId="{D6FA9023-53EE-47F6-95CC-C1DF7416BDFC}">
      <dsp:nvSpPr>
        <dsp:cNvPr id="0" name=""/>
        <dsp:cNvSpPr/>
      </dsp:nvSpPr>
      <dsp:spPr>
        <a:xfrm>
          <a:off x="0" y="1633973"/>
          <a:ext cx="10058399" cy="754777"/>
        </a:xfrm>
        <a:prstGeom prst="roundRect">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Actuation of clutch can be controlled using some sort of linear actuator</a:t>
          </a:r>
        </a:p>
      </dsp:txBody>
      <dsp:txXfrm>
        <a:off x="36845" y="1670818"/>
        <a:ext cx="9984709" cy="681087"/>
      </dsp:txXfrm>
    </dsp:sp>
    <dsp:sp modelId="{CF4B08D8-A36A-4752-B0E6-530EB45EE176}">
      <dsp:nvSpPr>
        <dsp:cNvPr id="0" name=""/>
        <dsp:cNvSpPr/>
      </dsp:nvSpPr>
      <dsp:spPr>
        <a:xfrm>
          <a:off x="0" y="2443471"/>
          <a:ext cx="10058399" cy="754777"/>
        </a:xfrm>
        <a:prstGeom prst="round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Linear actuator is controlled by some microcontroller which can be programmed as per out convivence</a:t>
          </a:r>
        </a:p>
      </dsp:txBody>
      <dsp:txXfrm>
        <a:off x="36845" y="2480316"/>
        <a:ext cx="9984709" cy="681087"/>
      </dsp:txXfrm>
    </dsp:sp>
    <dsp:sp modelId="{B7736354-A8AC-4FEC-BEAE-2CAA84E3ECEB}">
      <dsp:nvSpPr>
        <dsp:cNvPr id="0" name=""/>
        <dsp:cNvSpPr/>
      </dsp:nvSpPr>
      <dsp:spPr>
        <a:xfrm>
          <a:off x="0" y="3252969"/>
          <a:ext cx="10058399" cy="754777"/>
        </a:xfrm>
        <a:prstGeom prst="roundRect">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E.g., If sudden deacceleration is detected linear actuator releases the clutch and hence stop the webbing(this can be controlled as well using half clutch concept(riding clutch concept)</a:t>
          </a:r>
        </a:p>
      </dsp:txBody>
      <dsp:txXfrm>
        <a:off x="36845" y="3289814"/>
        <a:ext cx="9984709" cy="68108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731176-FA4E-4D96-994D-35F17E4CE59D}">
      <dsp:nvSpPr>
        <dsp:cNvPr id="0" name=""/>
        <dsp:cNvSpPr/>
      </dsp:nvSpPr>
      <dsp:spPr>
        <a:xfrm rot="5400000">
          <a:off x="5230367" y="-1207008"/>
          <a:ext cx="3218688" cy="6437376"/>
        </a:xfrm>
        <a:prstGeom prst="round2Same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40970" tIns="70485" rIns="140970" bIns="70485" numCol="1" spcCol="1270" anchor="ctr" anchorCtr="0">
          <a:noAutofit/>
        </a:bodyPr>
        <a:lstStyle/>
        <a:p>
          <a:pPr marL="285750" lvl="1" indent="-285750" algn="l" defTabSz="1644650">
            <a:lnSpc>
              <a:spcPct val="90000"/>
            </a:lnSpc>
            <a:spcBef>
              <a:spcPct val="0"/>
            </a:spcBef>
            <a:spcAft>
              <a:spcPct val="15000"/>
            </a:spcAft>
            <a:buChar char="•"/>
          </a:pPr>
          <a:r>
            <a:rPr lang="en-US" sz="3700" kern="1200" dirty="0"/>
            <a:t>Heat can be a problem</a:t>
          </a:r>
        </a:p>
        <a:p>
          <a:pPr marL="285750" lvl="1" indent="-285750" algn="l" defTabSz="1644650">
            <a:lnSpc>
              <a:spcPct val="90000"/>
            </a:lnSpc>
            <a:spcBef>
              <a:spcPct val="0"/>
            </a:spcBef>
            <a:spcAft>
              <a:spcPct val="15000"/>
            </a:spcAft>
            <a:buChar char="•"/>
          </a:pPr>
          <a:r>
            <a:rPr lang="en-US" sz="3700" kern="1200"/>
            <a:t>Will have to design properly according to our use(small)</a:t>
          </a:r>
        </a:p>
        <a:p>
          <a:pPr marL="285750" lvl="1" indent="-285750" algn="l" defTabSz="1644650">
            <a:lnSpc>
              <a:spcPct val="90000"/>
            </a:lnSpc>
            <a:spcBef>
              <a:spcPct val="0"/>
            </a:spcBef>
            <a:spcAft>
              <a:spcPct val="15000"/>
            </a:spcAft>
            <a:buChar char="•"/>
          </a:pPr>
          <a:r>
            <a:rPr lang="en-US" sz="3700" kern="1200"/>
            <a:t>Linear actuation of the clutch is to be figured out</a:t>
          </a:r>
        </a:p>
      </dsp:txBody>
      <dsp:txXfrm rot="-5400000">
        <a:off x="3621024" y="559458"/>
        <a:ext cx="6280253" cy="2904442"/>
      </dsp:txXfrm>
    </dsp:sp>
    <dsp:sp modelId="{3B3A7A41-785F-4390-A27C-A61217C6806D}">
      <dsp:nvSpPr>
        <dsp:cNvPr id="0" name=""/>
        <dsp:cNvSpPr/>
      </dsp:nvSpPr>
      <dsp:spPr>
        <a:xfrm>
          <a:off x="0" y="0"/>
          <a:ext cx="3621024" cy="4023360"/>
        </a:xfrm>
        <a:prstGeom prst="round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0980" tIns="110490" rIns="220980" bIns="110490" numCol="1" spcCol="1270" anchor="ctr" anchorCtr="0">
          <a:noAutofit/>
        </a:bodyPr>
        <a:lstStyle/>
        <a:p>
          <a:pPr marL="0" lvl="0" indent="0" algn="ctr" defTabSz="2578100">
            <a:lnSpc>
              <a:spcPct val="90000"/>
            </a:lnSpc>
            <a:spcBef>
              <a:spcPct val="0"/>
            </a:spcBef>
            <a:spcAft>
              <a:spcPct val="35000"/>
            </a:spcAft>
            <a:buNone/>
          </a:pPr>
          <a:r>
            <a:rPr lang="en-US" sz="5800" kern="1200"/>
            <a:t>Clutch plate approach</a:t>
          </a:r>
        </a:p>
      </dsp:txBody>
      <dsp:txXfrm>
        <a:off x="176764" y="176764"/>
        <a:ext cx="3267496" cy="36698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54A089-3930-42C1-A538-CE85E861C9AE}">
      <dsp:nvSpPr>
        <dsp:cNvPr id="0" name=""/>
        <dsp:cNvSpPr/>
      </dsp:nvSpPr>
      <dsp:spPr>
        <a:xfrm>
          <a:off x="0" y="1881180"/>
          <a:ext cx="10058399" cy="630000"/>
        </a:xfrm>
        <a:prstGeom prst="rect">
          <a:avLst/>
        </a:prstGeom>
        <a:solidFill>
          <a:schemeClr val="lt1">
            <a:alpha val="90000"/>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EC975C6-012A-4B1F-A8B0-BDD163FD3D94}">
      <dsp:nvSpPr>
        <dsp:cNvPr id="0" name=""/>
        <dsp:cNvSpPr/>
      </dsp:nvSpPr>
      <dsp:spPr>
        <a:xfrm>
          <a:off x="502920" y="1512180"/>
          <a:ext cx="7040880" cy="73800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1111250">
            <a:lnSpc>
              <a:spcPct val="90000"/>
            </a:lnSpc>
            <a:spcBef>
              <a:spcPct val="0"/>
            </a:spcBef>
            <a:spcAft>
              <a:spcPct val="35000"/>
            </a:spcAft>
            <a:buNone/>
          </a:pPr>
          <a:r>
            <a:rPr lang="en-US" sz="2500" kern="1200"/>
            <a:t>Locking with levers actuated by microcontrollers.</a:t>
          </a:r>
        </a:p>
      </dsp:txBody>
      <dsp:txXfrm>
        <a:off x="538946" y="1548206"/>
        <a:ext cx="6968828" cy="6659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A0B5A5-53E1-4E14-B1E5-F7E64609C52A}">
      <dsp:nvSpPr>
        <dsp:cNvPr id="0" name=""/>
        <dsp:cNvSpPr/>
      </dsp:nvSpPr>
      <dsp:spPr>
        <a:xfrm>
          <a:off x="498537" y="360460"/>
          <a:ext cx="1475437" cy="1475437"/>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50BDFC-6BC6-4C2A-A58A-D8269FA81ABD}">
      <dsp:nvSpPr>
        <dsp:cNvPr id="0" name=""/>
        <dsp:cNvSpPr/>
      </dsp:nvSpPr>
      <dsp:spPr>
        <a:xfrm>
          <a:off x="812974" y="674897"/>
          <a:ext cx="846562" cy="846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05D24C9-03CA-4CF0-866E-EE20C7141A73}">
      <dsp:nvSpPr>
        <dsp:cNvPr id="0" name=""/>
        <dsp:cNvSpPr/>
      </dsp:nvSpPr>
      <dsp:spPr>
        <a:xfrm>
          <a:off x="26880" y="2295460"/>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90 mm disc brakes can be used, some mechanism through which breaks can be applied can be figured out.</a:t>
          </a:r>
        </a:p>
      </dsp:txBody>
      <dsp:txXfrm>
        <a:off x="26880" y="2295460"/>
        <a:ext cx="2418750" cy="720000"/>
      </dsp:txXfrm>
    </dsp:sp>
    <dsp:sp modelId="{24FED3D7-F416-4D7A-8D36-053CCE9A4D6D}">
      <dsp:nvSpPr>
        <dsp:cNvPr id="0" name=""/>
        <dsp:cNvSpPr/>
      </dsp:nvSpPr>
      <dsp:spPr>
        <a:xfrm>
          <a:off x="3340568" y="360460"/>
          <a:ext cx="1475437" cy="1475437"/>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7684A9-3ED5-4080-8953-B851F6C07601}">
      <dsp:nvSpPr>
        <dsp:cNvPr id="0" name=""/>
        <dsp:cNvSpPr/>
      </dsp:nvSpPr>
      <dsp:spPr>
        <a:xfrm>
          <a:off x="3655005" y="674897"/>
          <a:ext cx="846562" cy="846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40B6CF7-F742-4366-A6F8-5AA8458DE3BC}">
      <dsp:nvSpPr>
        <dsp:cNvPr id="0" name=""/>
        <dsp:cNvSpPr/>
      </dsp:nvSpPr>
      <dsp:spPr>
        <a:xfrm>
          <a:off x="2868912" y="2295460"/>
          <a:ext cx="241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having smartly controlled electronic controlled brakes system with a MCU unit programmed accordingly</a:t>
          </a:r>
        </a:p>
      </dsp:txBody>
      <dsp:txXfrm>
        <a:off x="2868912" y="2295460"/>
        <a:ext cx="2418750" cy="720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356CEA-0582-408F-BF2A-8B251D042555}">
      <dsp:nvSpPr>
        <dsp:cNvPr id="0" name=""/>
        <dsp:cNvSpPr/>
      </dsp:nvSpPr>
      <dsp:spPr>
        <a:xfrm>
          <a:off x="0" y="1881180"/>
          <a:ext cx="10058399" cy="6300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ln>
        <a:effectLst>
          <a:outerShdw blurRad="38100" dist="25400" dir="2700000" algn="br" rotWithShape="0">
            <a:srgbClr val="000000">
              <a:alpha val="60000"/>
            </a:srgbClr>
          </a:outerShdw>
        </a:effectLst>
      </dsp:spPr>
      <dsp:style>
        <a:lnRef idx="1">
          <a:scrgbClr r="0" g="0" b="0"/>
        </a:lnRef>
        <a:fillRef idx="1">
          <a:scrgbClr r="0" g="0" b="0"/>
        </a:fillRef>
        <a:effectRef idx="2">
          <a:scrgbClr r="0" g="0" b="0"/>
        </a:effectRef>
        <a:fontRef idx="minor"/>
      </dsp:style>
    </dsp:sp>
    <dsp:sp modelId="{DA9ACC4C-A371-4BD5-AFF8-5B6730704AA5}">
      <dsp:nvSpPr>
        <dsp:cNvPr id="0" name=""/>
        <dsp:cNvSpPr/>
      </dsp:nvSpPr>
      <dsp:spPr>
        <a:xfrm>
          <a:off x="502920" y="1512180"/>
          <a:ext cx="7040880" cy="738000"/>
        </a:xfrm>
        <a:prstGeom prst="round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266129" tIns="0" rIns="266129" bIns="0" numCol="1" spcCol="1270" anchor="ctr" anchorCtr="0">
          <a:noAutofit/>
        </a:bodyPr>
        <a:lstStyle/>
        <a:p>
          <a:pPr marL="0" lvl="0" indent="0" algn="l" defTabSz="1111250">
            <a:lnSpc>
              <a:spcPct val="90000"/>
            </a:lnSpc>
            <a:spcBef>
              <a:spcPct val="0"/>
            </a:spcBef>
            <a:spcAft>
              <a:spcPct val="35000"/>
            </a:spcAft>
            <a:buNone/>
          </a:pPr>
          <a:r>
            <a:rPr lang="en-US" sz="2500" kern="1200" dirty="0"/>
            <a:t>Locking with levers actuated by microcontrollers.</a:t>
          </a:r>
        </a:p>
      </dsp:txBody>
      <dsp:txXfrm>
        <a:off x="538946" y="1548206"/>
        <a:ext cx="6968828" cy="66594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AB21E4-DC19-4757-8B14-1059381A385A}">
      <dsp:nvSpPr>
        <dsp:cNvPr id="0" name=""/>
        <dsp:cNvSpPr/>
      </dsp:nvSpPr>
      <dsp:spPr>
        <a:xfrm>
          <a:off x="0" y="4367"/>
          <a:ext cx="5744684" cy="231989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a:t>The instant locking will generate huge amount of impulsive force on the person wearing the seatbelt.</a:t>
          </a:r>
          <a:endParaRPr lang="en-US" sz="2700" kern="1200"/>
        </a:p>
      </dsp:txBody>
      <dsp:txXfrm>
        <a:off x="113248" y="117615"/>
        <a:ext cx="5518188" cy="2093394"/>
      </dsp:txXfrm>
    </dsp:sp>
    <dsp:sp modelId="{97E35038-A550-45CB-AF58-5B83532DE12E}">
      <dsp:nvSpPr>
        <dsp:cNvPr id="0" name=""/>
        <dsp:cNvSpPr/>
      </dsp:nvSpPr>
      <dsp:spPr>
        <a:xfrm>
          <a:off x="0" y="2402017"/>
          <a:ext cx="5744684" cy="2319890"/>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IN" sz="2700" kern="1200"/>
            <a:t>So we decided to have some mechanism that can allow some extension of the webbing so that it does not put very high force on the body.</a:t>
          </a:r>
          <a:endParaRPr lang="en-US" sz="2700" kern="1200"/>
        </a:p>
      </dsp:txBody>
      <dsp:txXfrm>
        <a:off x="113248" y="2515265"/>
        <a:ext cx="5518188" cy="209339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png>
</file>

<file path=ppt/media/image14.jpg>
</file>

<file path=ppt/media/image15.jpeg>
</file>

<file path=ppt/media/image16.jpg>
</file>

<file path=ppt/media/image17.jpeg>
</file>

<file path=ppt/media/image18.jpg>
</file>

<file path=ppt/media/image19.jpeg>
</file>

<file path=ppt/media/image2.png>
</file>

<file path=ppt/media/image20.jpg>
</file>

<file path=ppt/media/image21.jpeg>
</file>

<file path=ppt/media/image22.png>
</file>

<file path=ppt/media/image23.jpeg>
</file>

<file path=ppt/media/image24.png>
</file>

<file path=ppt/media/image25.svg>
</file>

<file path=ppt/media/image3.png>
</file>

<file path=ppt/media/image4.png>
</file>

<file path=ppt/media/image5.jpeg>
</file>

<file path=ppt/media/image6.jpeg>
</file>

<file path=ppt/media/image7.gif>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FC399-6CD9-4D3F-8E6F-321F9BCF8E30}" type="datetimeFigureOut">
              <a:rPr lang="en-US" smtClean="0"/>
              <a:t>6/2/2021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8FF9F4-EF2C-48FC-AFA6-A9443132E37E}" type="slidenum">
              <a:rPr lang="en-US" smtClean="0"/>
              <a:t>‹#›</a:t>
            </a:fld>
            <a:endParaRPr lang="en-US"/>
          </a:p>
        </p:txBody>
      </p:sp>
    </p:spTree>
    <p:extLst>
      <p:ext uri="{BB962C8B-B14F-4D97-AF65-F5344CB8AC3E}">
        <p14:creationId xmlns:p14="http://schemas.microsoft.com/office/powerpoint/2010/main" val="1650546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01B422-661C-47B0-A7CF-0AE6D3E3DBA2}" type="datetime1">
              <a:rPr lang="en-US" smtClean="0"/>
              <a:t>6/2/2021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B803B8-7EDC-4D70-8189-372E0CBD874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0514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B6DC38-E66C-46D6-A2CE-62834F0C93B8}" type="datetime1">
              <a:rPr lang="en-US" smtClean="0"/>
              <a:t>6/2/2021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1998248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9DF59E-00E1-491E-B0CC-06BC53D9830C}" type="datetime1">
              <a:rPr lang="en-US" smtClean="0"/>
              <a:t>6/2/2021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1058350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C4A46D-314D-4B7B-89C6-22A3C681C93E}" type="datetime1">
              <a:rPr lang="en-US" smtClean="0"/>
              <a:t>6/2/2021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3229023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4ADE39-0701-46E7-879A-2290C2D67704}" type="datetime1">
              <a:rPr lang="en-US" smtClean="0"/>
              <a:t>6/2/2021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B803B8-7EDC-4D70-8189-372E0CBD874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3595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777922A-7E43-4241-8B0E-659434985B3C}" type="datetime1">
              <a:rPr lang="en-US" smtClean="0"/>
              <a:t>6/2/2021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1301416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A6C3FF-ECCE-44F7-BB78-D1C79E51050C}" type="datetime1">
              <a:rPr lang="en-US" smtClean="0"/>
              <a:t>6/2/2021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386119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1B736C-DB81-4C71-9295-A51508DECB11}" type="datetime1">
              <a:rPr lang="en-US" smtClean="0"/>
              <a:t>6/2/2021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4132026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BECD47A-D7E7-4C4F-8420-3A8F2F826B68}" type="datetime1">
              <a:rPr lang="en-US" smtClean="0"/>
              <a:t>6/2/2021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77469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D5FA509-CCE5-484D-B4FB-42AFED02C7EB}" type="datetime1">
              <a:rPr lang="en-US" smtClean="0"/>
              <a:t>6/2/2021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9B803B8-7EDC-4D70-8189-372E0CBD874B}" type="slidenum">
              <a:rPr lang="en-US" smtClean="0"/>
              <a:t>‹#›</a:t>
            </a:fld>
            <a:endParaRPr lang="en-US"/>
          </a:p>
        </p:txBody>
      </p:sp>
    </p:spTree>
    <p:extLst>
      <p:ext uri="{BB962C8B-B14F-4D97-AF65-F5344CB8AC3E}">
        <p14:creationId xmlns:p14="http://schemas.microsoft.com/office/powerpoint/2010/main" val="347849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DAB2AC-6C0E-44A3-8013-09FEBFF5B5B3}" type="datetime1">
              <a:rPr lang="en-US" smtClean="0"/>
              <a:t>6/2/2021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B803B8-7EDC-4D70-8189-372E0CBD874B}" type="slidenum">
              <a:rPr lang="en-US" smtClean="0"/>
              <a:t>‹#›</a:t>
            </a:fld>
            <a:endParaRPr lang="en-US"/>
          </a:p>
        </p:txBody>
      </p:sp>
    </p:spTree>
    <p:extLst>
      <p:ext uri="{BB962C8B-B14F-4D97-AF65-F5344CB8AC3E}">
        <p14:creationId xmlns:p14="http://schemas.microsoft.com/office/powerpoint/2010/main" val="603935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42B30AD-AE1E-468F-9022-248943352B98}" type="datetime1">
              <a:rPr lang="en-US" smtClean="0"/>
              <a:t>6/2/2021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9B803B8-7EDC-4D70-8189-372E0CBD874B}"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805276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7.xml"/><Relationship Id="rId7" Type="http://schemas.openxmlformats.org/officeDocument/2006/relationships/image" Target="../media/image12.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1.jpe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4.pn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1.xml"/><Relationship Id="rId7" Type="http://schemas.openxmlformats.org/officeDocument/2006/relationships/image" Target="../media/image4.png"/><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B1836F0-F9E0-4D93-9BDD-7EEC6EA05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61E1F4-6E27-4649-B761-B608A3129301}"/>
              </a:ext>
            </a:extLst>
          </p:cNvPr>
          <p:cNvSpPr>
            <a:spLocks noGrp="1"/>
          </p:cNvSpPr>
          <p:nvPr>
            <p:ph type="ctrTitle"/>
          </p:nvPr>
        </p:nvSpPr>
        <p:spPr>
          <a:xfrm>
            <a:off x="5289754" y="639097"/>
            <a:ext cx="6253317" cy="3686015"/>
          </a:xfrm>
        </p:spPr>
        <p:txBody>
          <a:bodyPr>
            <a:normAutofit/>
          </a:bodyPr>
          <a:lstStyle/>
          <a:p>
            <a:r>
              <a:rPr lang="en-US" sz="6800"/>
              <a:t>Proposal for Modification of current seat belt mechanism</a:t>
            </a:r>
          </a:p>
        </p:txBody>
      </p:sp>
      <p:sp>
        <p:nvSpPr>
          <p:cNvPr id="3" name="Subtitle 2">
            <a:extLst>
              <a:ext uri="{FF2B5EF4-FFF2-40B4-BE49-F238E27FC236}">
                <a16:creationId xmlns:a16="http://schemas.microsoft.com/office/drawing/2014/main" id="{6814CE3D-B97C-41DB-B1B8-046ED882E9CC}"/>
              </a:ext>
            </a:extLst>
          </p:cNvPr>
          <p:cNvSpPr>
            <a:spLocks noGrp="1"/>
          </p:cNvSpPr>
          <p:nvPr>
            <p:ph type="subTitle" idx="1"/>
          </p:nvPr>
        </p:nvSpPr>
        <p:spPr>
          <a:xfrm>
            <a:off x="5289753" y="4455621"/>
            <a:ext cx="6269347" cy="1238616"/>
          </a:xfrm>
        </p:spPr>
        <p:txBody>
          <a:bodyPr>
            <a:normAutofit/>
          </a:bodyPr>
          <a:lstStyle/>
          <a:p>
            <a:r>
              <a:rPr lang="en-US" dirty="0">
                <a:solidFill>
                  <a:schemeClr val="tx1">
                    <a:lumMod val="85000"/>
                    <a:lumOff val="15000"/>
                  </a:schemeClr>
                </a:solidFill>
              </a:rPr>
              <a:t>ADRISH RAY – 108118006</a:t>
            </a:r>
          </a:p>
          <a:p>
            <a:r>
              <a:rPr lang="en-US" dirty="0">
                <a:solidFill>
                  <a:schemeClr val="tx1">
                    <a:lumMod val="85000"/>
                    <a:lumOff val="15000"/>
                  </a:schemeClr>
                </a:solidFill>
              </a:rPr>
              <a:t>AKSHAT KHANDELWAL - 108118010</a:t>
            </a:r>
          </a:p>
        </p:txBody>
      </p:sp>
      <p:pic>
        <p:nvPicPr>
          <p:cNvPr id="7" name="Picture 6" descr="A picture containing text, sign&#10;&#10;Description automatically generated">
            <a:extLst>
              <a:ext uri="{FF2B5EF4-FFF2-40B4-BE49-F238E27FC236}">
                <a16:creationId xmlns:a16="http://schemas.microsoft.com/office/drawing/2014/main" id="{D955862B-7F0F-492C-91A1-B165AC5F73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394" y="1662923"/>
            <a:ext cx="2668862" cy="2662189"/>
          </a:xfrm>
          <a:prstGeom prst="rect">
            <a:avLst/>
          </a:prstGeom>
        </p:spPr>
      </p:pic>
      <p:cxnSp>
        <p:nvCxnSpPr>
          <p:cNvPr id="19" name="Straight Connector 18">
            <a:extLst>
              <a:ext uri="{FF2B5EF4-FFF2-40B4-BE49-F238E27FC236}">
                <a16:creationId xmlns:a16="http://schemas.microsoft.com/office/drawing/2014/main" id="{7A49EFD3-A806-4D59-99F1-AA9AFAE4EF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14" name="Rectangle 20">
            <a:extLst>
              <a:ext uri="{FF2B5EF4-FFF2-40B4-BE49-F238E27FC236}">
                <a16:creationId xmlns:a16="http://schemas.microsoft.com/office/drawing/2014/main" id="{6D2F28D1-82F9-40FE-935C-85ECF7660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22">
            <a:extLst>
              <a:ext uri="{FF2B5EF4-FFF2-40B4-BE49-F238E27FC236}">
                <a16:creationId xmlns:a16="http://schemas.microsoft.com/office/drawing/2014/main" id="{4B670E93-2F53-48FC-AB6C-E99E22D17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Slide Number Placeholder 12">
            <a:extLst>
              <a:ext uri="{FF2B5EF4-FFF2-40B4-BE49-F238E27FC236}">
                <a16:creationId xmlns:a16="http://schemas.microsoft.com/office/drawing/2014/main" id="{8FC0F2C0-27D5-4F81-9410-C185914B5917}"/>
              </a:ext>
            </a:extLst>
          </p:cNvPr>
          <p:cNvSpPr>
            <a:spLocks noGrp="1"/>
          </p:cNvSpPr>
          <p:nvPr>
            <p:ph type="sldNum" sz="quarter" idx="12"/>
          </p:nvPr>
        </p:nvSpPr>
        <p:spPr/>
        <p:txBody>
          <a:bodyPr/>
          <a:lstStyle/>
          <a:p>
            <a:fld id="{99B803B8-7EDC-4D70-8189-372E0CBD874B}" type="slidenum">
              <a:rPr lang="en-US" smtClean="0"/>
              <a:t>1</a:t>
            </a:fld>
            <a:endParaRPr lang="en-US"/>
          </a:p>
        </p:txBody>
      </p:sp>
    </p:spTree>
    <p:extLst>
      <p:ext uri="{BB962C8B-B14F-4D97-AF65-F5344CB8AC3E}">
        <p14:creationId xmlns:p14="http://schemas.microsoft.com/office/powerpoint/2010/main" val="2845900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C6B16-DD57-4563-BA6F-64F148D4C6D2}"/>
              </a:ext>
            </a:extLst>
          </p:cNvPr>
          <p:cNvSpPr>
            <a:spLocks noGrp="1"/>
          </p:cNvSpPr>
          <p:nvPr>
            <p:ph type="title"/>
          </p:nvPr>
        </p:nvSpPr>
        <p:spPr>
          <a:xfrm>
            <a:off x="781464" y="390370"/>
            <a:ext cx="5314536" cy="1325563"/>
          </a:xfrm>
        </p:spPr>
        <p:txBody>
          <a:bodyPr>
            <a:normAutofit fontScale="90000"/>
          </a:bodyPr>
          <a:lstStyle/>
          <a:p>
            <a:r>
              <a:rPr lang="en-US" dirty="0"/>
              <a:t>Disc Brake Mechanism</a:t>
            </a:r>
          </a:p>
        </p:txBody>
      </p:sp>
      <p:graphicFrame>
        <p:nvGraphicFramePr>
          <p:cNvPr id="5" name="Content Placeholder 2">
            <a:extLst>
              <a:ext uri="{FF2B5EF4-FFF2-40B4-BE49-F238E27FC236}">
                <a16:creationId xmlns:a16="http://schemas.microsoft.com/office/drawing/2014/main" id="{5A6B381A-9D21-4E9D-A2D5-65B2E7D37C77}"/>
              </a:ext>
            </a:extLst>
          </p:cNvPr>
          <p:cNvGraphicFramePr>
            <a:graphicFrameLocks noGrp="1"/>
          </p:cNvGraphicFramePr>
          <p:nvPr>
            <p:ph idx="1"/>
            <p:extLst>
              <p:ext uri="{D42A27DB-BD31-4B8C-83A1-F6EECF244321}">
                <p14:modId xmlns:p14="http://schemas.microsoft.com/office/powerpoint/2010/main" val="761655898"/>
              </p:ext>
            </p:extLst>
          </p:nvPr>
        </p:nvGraphicFramePr>
        <p:xfrm>
          <a:off x="762000" y="2279018"/>
          <a:ext cx="5314543" cy="3375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47D9ED83-9848-4C34-8115-19B4F5F080B2}"/>
              </a:ext>
            </a:extLst>
          </p:cNvPr>
          <p:cNvPicPr>
            <a:picLocks noChangeAspect="1"/>
          </p:cNvPicPr>
          <p:nvPr/>
        </p:nvPicPr>
        <p:blipFill rotWithShape="1">
          <a:blip r:embed="rId7"/>
          <a:srcRect l="5280" r="13884" b="-1"/>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7" name="Slide Number Placeholder 6">
            <a:extLst>
              <a:ext uri="{FF2B5EF4-FFF2-40B4-BE49-F238E27FC236}">
                <a16:creationId xmlns:a16="http://schemas.microsoft.com/office/drawing/2014/main" id="{07E56306-63FF-4871-90A2-E21C863A4D29}"/>
              </a:ext>
            </a:extLst>
          </p:cNvPr>
          <p:cNvSpPr>
            <a:spLocks noGrp="1"/>
          </p:cNvSpPr>
          <p:nvPr>
            <p:ph type="sldNum" sz="quarter" idx="12"/>
          </p:nvPr>
        </p:nvSpPr>
        <p:spPr/>
        <p:txBody>
          <a:bodyPr/>
          <a:lstStyle/>
          <a:p>
            <a:fld id="{99B803B8-7EDC-4D70-8189-372E0CBD874B}" type="slidenum">
              <a:rPr lang="en-US" smtClean="0"/>
              <a:t>10</a:t>
            </a:fld>
            <a:endParaRPr lang="en-US"/>
          </a:p>
        </p:txBody>
      </p:sp>
      <p:pic>
        <p:nvPicPr>
          <p:cNvPr id="9" name="Picture 8" descr="A picture containing text, sign&#10;&#10;Description automatically generated">
            <a:extLst>
              <a:ext uri="{FF2B5EF4-FFF2-40B4-BE49-F238E27FC236}">
                <a16:creationId xmlns:a16="http://schemas.microsoft.com/office/drawing/2014/main" id="{FF5926D1-C982-45BF-B15C-BC51344488E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64648657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2" name="Straight Connector 21">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03FB9D3-F272-414B-A2DC-9D20165DECED}"/>
              </a:ext>
            </a:extLst>
          </p:cNvPr>
          <p:cNvSpPr>
            <a:spLocks noGrp="1"/>
          </p:cNvSpPr>
          <p:nvPr>
            <p:ph type="title"/>
          </p:nvPr>
        </p:nvSpPr>
        <p:spPr>
          <a:xfrm>
            <a:off x="1097280" y="286603"/>
            <a:ext cx="10058400" cy="1450757"/>
          </a:xfrm>
        </p:spPr>
        <p:txBody>
          <a:bodyPr>
            <a:normAutofit/>
          </a:bodyPr>
          <a:lstStyle/>
          <a:p>
            <a:r>
              <a:rPr lang="en-US" b="1">
                <a:latin typeface="system-ui"/>
              </a:rPr>
              <a:t> Third Approach</a:t>
            </a:r>
            <a:endParaRPr lang="en-US"/>
          </a:p>
        </p:txBody>
      </p:sp>
      <p:sp>
        <p:nvSpPr>
          <p:cNvPr id="24" name="Rectangle 23">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7423A78B-7CEE-4DEE-A869-749D4D5CB5A1}"/>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11</a:t>
            </a:fld>
            <a:endParaRPr lang="en-US"/>
          </a:p>
        </p:txBody>
      </p:sp>
      <p:pic>
        <p:nvPicPr>
          <p:cNvPr id="17" name="Picture 16" descr="A picture containing text, sign&#10;&#10;Description automatically generated">
            <a:extLst>
              <a:ext uri="{FF2B5EF4-FFF2-40B4-BE49-F238E27FC236}">
                <a16:creationId xmlns:a16="http://schemas.microsoft.com/office/drawing/2014/main" id="{49DDAC45-E5AB-41E2-B4DF-E7E8FBABAA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BF306E96-2904-46BA-8868-BE8E83B9DC19}"/>
              </a:ext>
            </a:extLst>
          </p:cNvPr>
          <p:cNvGraphicFramePr>
            <a:graphicFrameLocks noGrp="1"/>
          </p:cNvGraphicFramePr>
          <p:nvPr>
            <p:ph idx="1"/>
            <p:extLst>
              <p:ext uri="{D42A27DB-BD31-4B8C-83A1-F6EECF244321}">
                <p14:modId xmlns:p14="http://schemas.microsoft.com/office/powerpoint/2010/main" val="3528381016"/>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25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3">
            <a:extLst>
              <a:ext uri="{FF2B5EF4-FFF2-40B4-BE49-F238E27FC236}">
                <a16:creationId xmlns:a16="http://schemas.microsoft.com/office/drawing/2014/main" id="{EAE8AD06-215B-4B58-BE4C-31CF8D2200A5}"/>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sz="3600" kern="1200" spc="-50" baseline="0">
                <a:solidFill>
                  <a:srgbClr val="FFFFFF"/>
                </a:solidFill>
                <a:latin typeface="+mj-lt"/>
                <a:ea typeface="+mj-ea"/>
                <a:cs typeface="+mj-cs"/>
              </a:rPr>
              <a:t>The Approach</a:t>
            </a:r>
          </a:p>
        </p:txBody>
      </p:sp>
      <p:sp>
        <p:nvSpPr>
          <p:cNvPr id="14" name="TextBox 13">
            <a:extLst>
              <a:ext uri="{FF2B5EF4-FFF2-40B4-BE49-F238E27FC236}">
                <a16:creationId xmlns:a16="http://schemas.microsoft.com/office/drawing/2014/main" id="{64DC35B9-58C3-4490-BBDA-F3E1D6486880}"/>
              </a:ext>
            </a:extLst>
          </p:cNvPr>
          <p:cNvSpPr txBox="1"/>
          <p:nvPr/>
        </p:nvSpPr>
        <p:spPr>
          <a:xfrm>
            <a:off x="492371" y="2653800"/>
            <a:ext cx="3084844" cy="3335519"/>
          </a:xfrm>
          <a:prstGeom prst="rect">
            <a:avLst/>
          </a:prstGeom>
        </p:spPr>
        <p:txBody>
          <a:bodyPr vert="horz" lIns="0" tIns="45720" rIns="0" bIns="45720" rtlCol="0">
            <a:normAutofit/>
          </a:bodyPr>
          <a:lstStyle/>
          <a:p>
            <a:pPr indent="-228600" defTabSz="914400">
              <a:lnSpc>
                <a:spcPct val="90000"/>
              </a:lnSpc>
              <a:spcAft>
                <a:spcPts val="600"/>
              </a:spcAft>
              <a:buClr>
                <a:schemeClr val="accent1"/>
              </a:buClr>
              <a:buFont typeface="Calibri" panose="020F0502020204030204" pitchFamily="34" charset="0"/>
              <a:buChar char="•"/>
            </a:pPr>
            <a:r>
              <a:rPr lang="en-US" sz="1100" dirty="0">
                <a:solidFill>
                  <a:srgbClr val="FFFFFF"/>
                </a:solidFill>
              </a:rPr>
              <a:t>The seat Belt setup on the right shows a white gear that is attached to the spool around which the webbing is wound.</a:t>
            </a: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a:p>
            <a:pPr indent="-228600" defTabSz="914400">
              <a:lnSpc>
                <a:spcPct val="90000"/>
              </a:lnSpc>
              <a:spcAft>
                <a:spcPts val="600"/>
              </a:spcAft>
              <a:buClr>
                <a:schemeClr val="accent1"/>
              </a:buClr>
              <a:buFont typeface="Calibri" panose="020F0502020204030204" pitchFamily="34" charset="0"/>
              <a:buChar char="•"/>
            </a:pPr>
            <a:r>
              <a:rPr lang="en-US" sz="1100" dirty="0">
                <a:solidFill>
                  <a:srgbClr val="FFFFFF"/>
                </a:solidFill>
              </a:rPr>
              <a:t>The Idea is to stop the rotation of the gear using levers that get locked with the gear.</a:t>
            </a: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a:p>
            <a:pPr indent="-228600" defTabSz="914400">
              <a:lnSpc>
                <a:spcPct val="90000"/>
              </a:lnSpc>
              <a:spcAft>
                <a:spcPts val="600"/>
              </a:spcAft>
              <a:buClr>
                <a:schemeClr val="accent1"/>
              </a:buClr>
              <a:buFont typeface="Calibri" panose="020F0502020204030204" pitchFamily="34" charset="0"/>
              <a:buChar char="•"/>
            </a:pPr>
            <a:r>
              <a:rPr lang="en-US" sz="1100" dirty="0">
                <a:solidFill>
                  <a:srgbClr val="FFFFFF"/>
                </a:solidFill>
              </a:rPr>
              <a:t>The Levers in normal conditions will be held just over the gear. During emergency situation the levers will lock into the gear. Thus, the gear will stop rotating. The levers are actuated using servo mechanism through a pre-programmed microcontroller.</a:t>
            </a: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a:p>
            <a:pPr indent="-228600" defTabSz="914400">
              <a:lnSpc>
                <a:spcPct val="90000"/>
              </a:lnSpc>
              <a:spcAft>
                <a:spcPts val="600"/>
              </a:spcAft>
              <a:buClr>
                <a:schemeClr val="accent1"/>
              </a:buClr>
              <a:buFont typeface="Calibri" panose="020F0502020204030204" pitchFamily="34" charset="0"/>
              <a:buChar char="•"/>
            </a:pPr>
            <a:r>
              <a:rPr lang="en-US" sz="1100" dirty="0">
                <a:solidFill>
                  <a:srgbClr val="FFFFFF"/>
                </a:solidFill>
              </a:rPr>
              <a:t>This way the webbing can be instantly stopped from further extension during an emergency situation.</a:t>
            </a: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a:p>
            <a:pPr indent="-228600" defTabSz="914400">
              <a:lnSpc>
                <a:spcPct val="90000"/>
              </a:lnSpc>
              <a:spcAft>
                <a:spcPts val="600"/>
              </a:spcAft>
              <a:buClr>
                <a:schemeClr val="accent1"/>
              </a:buClr>
              <a:buFont typeface="Calibri" panose="020F0502020204030204" pitchFamily="34" charset="0"/>
              <a:buChar char="•"/>
            </a:pPr>
            <a:endParaRPr lang="en-US" sz="1100" dirty="0">
              <a:solidFill>
                <a:srgbClr val="FFFFFF"/>
              </a:solidFill>
            </a:endParaRPr>
          </a:p>
        </p:txBody>
      </p:sp>
      <p:pic>
        <p:nvPicPr>
          <p:cNvPr id="13" name="Content Placeholder 12">
            <a:extLst>
              <a:ext uri="{FF2B5EF4-FFF2-40B4-BE49-F238E27FC236}">
                <a16:creationId xmlns:a16="http://schemas.microsoft.com/office/drawing/2014/main" id="{40E22E07-4D80-4353-AFC0-B8788175841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674" r="10674"/>
          <a:stretch/>
        </p:blipFill>
        <p:spPr>
          <a:xfrm>
            <a:off x="4075043" y="10"/>
            <a:ext cx="8111272" cy="6857990"/>
          </a:xfrm>
          <a:prstGeom prst="rect">
            <a:avLst/>
          </a:prstGeom>
        </p:spPr>
      </p:pic>
      <p:sp>
        <p:nvSpPr>
          <p:cNvPr id="23" name="Rectangle 22">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1AC98A4B-36C4-4648-8BC1-F87E5EF86D06}"/>
              </a:ext>
            </a:extLst>
          </p:cNvPr>
          <p:cNvSpPr>
            <a:spLocks noGrp="1"/>
          </p:cNvSpPr>
          <p:nvPr>
            <p:ph type="sldNum" sz="quarter" idx="12"/>
          </p:nvPr>
        </p:nvSpPr>
        <p:spPr/>
        <p:txBody>
          <a:bodyPr/>
          <a:lstStyle/>
          <a:p>
            <a:fld id="{99B803B8-7EDC-4D70-8189-372E0CBD874B}" type="slidenum">
              <a:rPr lang="en-US" smtClean="0"/>
              <a:t>12</a:t>
            </a:fld>
            <a:endParaRPr lang="en-US"/>
          </a:p>
        </p:txBody>
      </p:sp>
      <p:pic>
        <p:nvPicPr>
          <p:cNvPr id="15" name="Picture 14" descr="A picture containing text, sign&#10;&#10;Description automatically generated">
            <a:extLst>
              <a:ext uri="{FF2B5EF4-FFF2-40B4-BE49-F238E27FC236}">
                <a16:creationId xmlns:a16="http://schemas.microsoft.com/office/drawing/2014/main" id="{0F283033-FCE5-4A87-A48E-86FE5DC870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3113709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D8DCB43-D1FA-410A-92DD-D7A4B50368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6278097" cy="3160450"/>
          </a:xfrm>
          <a:prstGeom prst="rect">
            <a:avLst/>
          </a:prstGeom>
        </p:spPr>
      </p:pic>
      <p:pic>
        <p:nvPicPr>
          <p:cNvPr id="5" name="Picture 4">
            <a:extLst>
              <a:ext uri="{FF2B5EF4-FFF2-40B4-BE49-F238E27FC236}">
                <a16:creationId xmlns:a16="http://schemas.microsoft.com/office/drawing/2014/main" id="{81F66004-8F43-4B13-AF5A-2B4DAD3B2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2988" y="237429"/>
            <a:ext cx="3052032" cy="2383754"/>
          </a:xfrm>
          <a:prstGeom prst="rect">
            <a:avLst/>
          </a:prstGeom>
        </p:spPr>
      </p:pic>
      <p:pic>
        <p:nvPicPr>
          <p:cNvPr id="6" name="Picture 5">
            <a:extLst>
              <a:ext uri="{FF2B5EF4-FFF2-40B4-BE49-F238E27FC236}">
                <a16:creationId xmlns:a16="http://schemas.microsoft.com/office/drawing/2014/main" id="{CD2773A3-64FB-4817-843D-5FDDF4FEF4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4009" y="3072399"/>
            <a:ext cx="3086532" cy="2095130"/>
          </a:xfrm>
          <a:prstGeom prst="rect">
            <a:avLst/>
          </a:prstGeom>
        </p:spPr>
      </p:pic>
      <p:sp>
        <p:nvSpPr>
          <p:cNvPr id="8" name="TextBox 7">
            <a:extLst>
              <a:ext uri="{FF2B5EF4-FFF2-40B4-BE49-F238E27FC236}">
                <a16:creationId xmlns:a16="http://schemas.microsoft.com/office/drawing/2014/main" id="{3A5FF625-DFB2-4F97-A929-D747184F2D3B}"/>
              </a:ext>
            </a:extLst>
          </p:cNvPr>
          <p:cNvSpPr txBox="1"/>
          <p:nvPr/>
        </p:nvSpPr>
        <p:spPr>
          <a:xfrm>
            <a:off x="7255276" y="5167529"/>
            <a:ext cx="6094520" cy="369332"/>
          </a:xfrm>
          <a:prstGeom prst="rect">
            <a:avLst/>
          </a:prstGeom>
          <a:noFill/>
        </p:spPr>
        <p:txBody>
          <a:bodyPr wrap="square">
            <a:spAutoFit/>
          </a:bodyPr>
          <a:lstStyle/>
          <a:p>
            <a:r>
              <a:rPr lang="en-IN" dirty="0"/>
              <a:t>Levers that will be attached to the shaft</a:t>
            </a:r>
          </a:p>
        </p:txBody>
      </p:sp>
      <p:sp>
        <p:nvSpPr>
          <p:cNvPr id="9" name="TextBox 8">
            <a:extLst>
              <a:ext uri="{FF2B5EF4-FFF2-40B4-BE49-F238E27FC236}">
                <a16:creationId xmlns:a16="http://schemas.microsoft.com/office/drawing/2014/main" id="{9BD231AC-163E-4255-B68F-6ED83B92A0C2}"/>
              </a:ext>
            </a:extLst>
          </p:cNvPr>
          <p:cNvSpPr txBox="1"/>
          <p:nvPr/>
        </p:nvSpPr>
        <p:spPr>
          <a:xfrm>
            <a:off x="10919534" y="923278"/>
            <a:ext cx="861134" cy="1200329"/>
          </a:xfrm>
          <a:prstGeom prst="rect">
            <a:avLst/>
          </a:prstGeom>
          <a:noFill/>
        </p:spPr>
        <p:txBody>
          <a:bodyPr wrap="square" rtlCol="0">
            <a:spAutoFit/>
          </a:bodyPr>
          <a:lstStyle/>
          <a:p>
            <a:r>
              <a:rPr lang="en-IN" dirty="0"/>
              <a:t>CAD model of the shaft </a:t>
            </a:r>
          </a:p>
        </p:txBody>
      </p:sp>
      <p:sp>
        <p:nvSpPr>
          <p:cNvPr id="10" name="TextBox 9">
            <a:extLst>
              <a:ext uri="{FF2B5EF4-FFF2-40B4-BE49-F238E27FC236}">
                <a16:creationId xmlns:a16="http://schemas.microsoft.com/office/drawing/2014/main" id="{362634A7-2CFA-43D3-A49A-0A5537151BCF}"/>
              </a:ext>
            </a:extLst>
          </p:cNvPr>
          <p:cNvSpPr txBox="1"/>
          <p:nvPr/>
        </p:nvSpPr>
        <p:spPr>
          <a:xfrm>
            <a:off x="1518082" y="3630967"/>
            <a:ext cx="3009530" cy="646331"/>
          </a:xfrm>
          <a:prstGeom prst="rect">
            <a:avLst/>
          </a:prstGeom>
          <a:noFill/>
        </p:spPr>
        <p:txBody>
          <a:bodyPr wrap="square" rtlCol="0">
            <a:spAutoFit/>
          </a:bodyPr>
          <a:lstStyle/>
          <a:p>
            <a:r>
              <a:rPr lang="en-IN" dirty="0"/>
              <a:t>A rough sketch of the basic working of the mechanism</a:t>
            </a:r>
          </a:p>
        </p:txBody>
      </p:sp>
      <p:sp>
        <p:nvSpPr>
          <p:cNvPr id="7" name="Slide Number Placeholder 6">
            <a:extLst>
              <a:ext uri="{FF2B5EF4-FFF2-40B4-BE49-F238E27FC236}">
                <a16:creationId xmlns:a16="http://schemas.microsoft.com/office/drawing/2014/main" id="{3A12270C-8A88-4291-A385-7B0FB95E2FE2}"/>
              </a:ext>
            </a:extLst>
          </p:cNvPr>
          <p:cNvSpPr>
            <a:spLocks noGrp="1"/>
          </p:cNvSpPr>
          <p:nvPr>
            <p:ph type="sldNum" sz="quarter" idx="12"/>
          </p:nvPr>
        </p:nvSpPr>
        <p:spPr/>
        <p:txBody>
          <a:bodyPr/>
          <a:lstStyle/>
          <a:p>
            <a:fld id="{99B803B8-7EDC-4D70-8189-372E0CBD874B}" type="slidenum">
              <a:rPr lang="en-US" smtClean="0"/>
              <a:t>13</a:t>
            </a:fld>
            <a:endParaRPr lang="en-US"/>
          </a:p>
        </p:txBody>
      </p:sp>
      <p:pic>
        <p:nvPicPr>
          <p:cNvPr id="11" name="Picture 10" descr="A picture containing text, sign&#10;&#10;Description automatically generated">
            <a:extLst>
              <a:ext uri="{FF2B5EF4-FFF2-40B4-BE49-F238E27FC236}">
                <a16:creationId xmlns:a16="http://schemas.microsoft.com/office/drawing/2014/main" id="{C1339BB1-571B-491E-8BC5-BB664D9AE0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486296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3B4EF40-5466-4511-91C8-E1E9B86BDB71}"/>
              </a:ext>
            </a:extLst>
          </p:cNvPr>
          <p:cNvPicPr>
            <a:picLocks noChangeAspect="1"/>
          </p:cNvPicPr>
          <p:nvPr/>
        </p:nvPicPr>
        <p:blipFill rotWithShape="1">
          <a:blip r:embed="rId2">
            <a:alphaModFix amt="35000"/>
          </a:blip>
          <a:srcRect t="8268" b="7146"/>
          <a:stretch/>
        </p:blipFill>
        <p:spPr>
          <a:xfrm>
            <a:off x="20" y="1"/>
            <a:ext cx="12191980" cy="6857999"/>
          </a:xfrm>
          <a:prstGeom prst="rect">
            <a:avLst/>
          </a:prstGeom>
        </p:spPr>
      </p:pic>
      <p:sp>
        <p:nvSpPr>
          <p:cNvPr id="2" name="Title 1">
            <a:extLst>
              <a:ext uri="{FF2B5EF4-FFF2-40B4-BE49-F238E27FC236}">
                <a16:creationId xmlns:a16="http://schemas.microsoft.com/office/drawing/2014/main" id="{D3F33E7A-C017-4DEC-A09C-2F20FC309FCE}"/>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One problem with the instant locking</a:t>
            </a:r>
          </a:p>
        </p:txBody>
      </p:sp>
      <p:graphicFrame>
        <p:nvGraphicFramePr>
          <p:cNvPr id="5" name="Content Placeholder 2">
            <a:extLst>
              <a:ext uri="{FF2B5EF4-FFF2-40B4-BE49-F238E27FC236}">
                <a16:creationId xmlns:a16="http://schemas.microsoft.com/office/drawing/2014/main" id="{5AAD71A2-AC6E-403B-A4A6-7F956E520F7B}"/>
              </a:ext>
            </a:extLst>
          </p:cNvPr>
          <p:cNvGraphicFramePr>
            <a:graphicFrameLocks noGrp="1"/>
          </p:cNvGraphicFramePr>
          <p:nvPr>
            <p:ph idx="1"/>
            <p:extLst>
              <p:ext uri="{D42A27DB-BD31-4B8C-83A1-F6EECF244321}">
                <p14:modId xmlns:p14="http://schemas.microsoft.com/office/powerpoint/2010/main" val="3943130350"/>
              </p:ext>
            </p:extLst>
          </p:nvPr>
        </p:nvGraphicFramePr>
        <p:xfrm>
          <a:off x="5155379" y="1065862"/>
          <a:ext cx="5744685" cy="4726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a:extLst>
              <a:ext uri="{FF2B5EF4-FFF2-40B4-BE49-F238E27FC236}">
                <a16:creationId xmlns:a16="http://schemas.microsoft.com/office/drawing/2014/main" id="{9CCB93C9-8792-43EF-9134-F67DC90C7AA6}"/>
              </a:ext>
            </a:extLst>
          </p:cNvPr>
          <p:cNvSpPr>
            <a:spLocks noGrp="1"/>
          </p:cNvSpPr>
          <p:nvPr>
            <p:ph type="sldNum" sz="quarter" idx="12"/>
          </p:nvPr>
        </p:nvSpPr>
        <p:spPr/>
        <p:txBody>
          <a:bodyPr/>
          <a:lstStyle/>
          <a:p>
            <a:fld id="{99B803B8-7EDC-4D70-8189-372E0CBD874B}" type="slidenum">
              <a:rPr lang="en-US" smtClean="0"/>
              <a:t>14</a:t>
            </a:fld>
            <a:endParaRPr lang="en-US"/>
          </a:p>
        </p:txBody>
      </p:sp>
      <p:pic>
        <p:nvPicPr>
          <p:cNvPr id="11" name="Picture 10" descr="A picture containing text, sign&#10;&#10;Description automatically generated">
            <a:extLst>
              <a:ext uri="{FF2B5EF4-FFF2-40B4-BE49-F238E27FC236}">
                <a16:creationId xmlns:a16="http://schemas.microsoft.com/office/drawing/2014/main" id="{DA467BD8-3660-47B1-BC5D-05B16C9A901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285358797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F039F3-C689-4602-9528-232ADA7B33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093" y="874300"/>
            <a:ext cx="11987814" cy="6419737"/>
          </a:xfrm>
          <a:prstGeom prst="rect">
            <a:avLst/>
          </a:prstGeom>
        </p:spPr>
      </p:pic>
      <p:sp>
        <p:nvSpPr>
          <p:cNvPr id="4" name="TextBox 3">
            <a:extLst>
              <a:ext uri="{FF2B5EF4-FFF2-40B4-BE49-F238E27FC236}">
                <a16:creationId xmlns:a16="http://schemas.microsoft.com/office/drawing/2014/main" id="{860E07AC-C90A-4CAF-8B85-1973EF33CFAF}"/>
              </a:ext>
            </a:extLst>
          </p:cNvPr>
          <p:cNvSpPr txBox="1"/>
          <p:nvPr/>
        </p:nvSpPr>
        <p:spPr>
          <a:xfrm>
            <a:off x="3080550" y="159798"/>
            <a:ext cx="5299969" cy="646331"/>
          </a:xfrm>
          <a:prstGeom prst="rect">
            <a:avLst/>
          </a:prstGeom>
          <a:noFill/>
        </p:spPr>
        <p:txBody>
          <a:bodyPr wrap="square" rtlCol="0">
            <a:spAutoFit/>
          </a:bodyPr>
          <a:lstStyle/>
          <a:p>
            <a:r>
              <a:rPr lang="en-IN" b="1" dirty="0"/>
              <a:t>The mechanism which allows some extension of webbing</a:t>
            </a:r>
          </a:p>
        </p:txBody>
      </p:sp>
      <p:sp>
        <p:nvSpPr>
          <p:cNvPr id="6" name="Slide Number Placeholder 5">
            <a:extLst>
              <a:ext uri="{FF2B5EF4-FFF2-40B4-BE49-F238E27FC236}">
                <a16:creationId xmlns:a16="http://schemas.microsoft.com/office/drawing/2014/main" id="{BE79174A-3876-43BF-BEBD-CBC2943285FE}"/>
              </a:ext>
            </a:extLst>
          </p:cNvPr>
          <p:cNvSpPr>
            <a:spLocks noGrp="1"/>
          </p:cNvSpPr>
          <p:nvPr>
            <p:ph type="sldNum" sz="quarter" idx="12"/>
          </p:nvPr>
        </p:nvSpPr>
        <p:spPr/>
        <p:txBody>
          <a:bodyPr/>
          <a:lstStyle/>
          <a:p>
            <a:fld id="{99B803B8-7EDC-4D70-8189-372E0CBD874B}" type="slidenum">
              <a:rPr lang="en-US" smtClean="0"/>
              <a:t>15</a:t>
            </a:fld>
            <a:endParaRPr lang="en-US"/>
          </a:p>
        </p:txBody>
      </p:sp>
      <p:pic>
        <p:nvPicPr>
          <p:cNvPr id="7" name="Picture 6" descr="A picture containing text, sign&#10;&#10;Description automatically generated">
            <a:extLst>
              <a:ext uri="{FF2B5EF4-FFF2-40B4-BE49-F238E27FC236}">
                <a16:creationId xmlns:a16="http://schemas.microsoft.com/office/drawing/2014/main" id="{6C6FA709-7B75-4860-AA68-1916C1DC5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066545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3D7AF8-942B-4EE0-8A8D-856F4868F9F8}"/>
              </a:ext>
            </a:extLst>
          </p:cNvPr>
          <p:cNvSpPr txBox="1"/>
          <p:nvPr/>
        </p:nvSpPr>
        <p:spPr>
          <a:xfrm>
            <a:off x="541538" y="221941"/>
            <a:ext cx="10804125" cy="5909310"/>
          </a:xfrm>
          <a:prstGeom prst="rect">
            <a:avLst/>
          </a:prstGeom>
          <a:noFill/>
        </p:spPr>
        <p:txBody>
          <a:bodyPr wrap="square" rtlCol="0">
            <a:spAutoFit/>
          </a:bodyPr>
          <a:lstStyle/>
          <a:p>
            <a:endParaRPr lang="en-IN" b="1"/>
          </a:p>
          <a:p>
            <a:pPr algn="ctr"/>
            <a:r>
              <a:rPr lang="en-IN" b="1"/>
              <a:t>Why the set-up with armature and magnets.</a:t>
            </a:r>
            <a:endParaRPr lang="en-IN"/>
          </a:p>
          <a:p>
            <a:r>
              <a:rPr lang="en-IN"/>
              <a:t>As soon as the lever gets locked, it tends to rotate the shaft. Due to those gear the armature also starts rotating.</a:t>
            </a:r>
          </a:p>
          <a:p>
            <a:r>
              <a:rPr lang="en-IN"/>
              <a:t>Now as current is flowing through the coil(armature), it behaves as a magnet in equilibrium with the magnets. </a:t>
            </a:r>
          </a:p>
          <a:p>
            <a:r>
              <a:rPr lang="en-IN"/>
              <a:t>As the armature rotates, a counter-torque is generated due to the magnetic field present.</a:t>
            </a:r>
          </a:p>
          <a:p>
            <a:r>
              <a:rPr lang="en-IN"/>
              <a:t>The counter torque due to the magnetic field on the coil will try to stop the rotation of the armature, this in turn stops further rotation of the shaft with levers.</a:t>
            </a:r>
          </a:p>
          <a:p>
            <a:r>
              <a:rPr lang="en-IN"/>
              <a:t>The counter torque produced is given as:</a:t>
            </a:r>
          </a:p>
          <a:p>
            <a:pPr algn="ctr"/>
            <a:r>
              <a:rPr lang="el-GR" b="0" i="0">
                <a:solidFill>
                  <a:srgbClr val="373D3F"/>
                </a:solidFill>
                <a:effectLst/>
                <a:latin typeface="MJXc-TeX-math-I"/>
              </a:rPr>
              <a:t>τ</a:t>
            </a:r>
            <a:r>
              <a:rPr lang="el-GR" b="0" i="0">
                <a:solidFill>
                  <a:srgbClr val="373D3F"/>
                </a:solidFill>
                <a:effectLst/>
                <a:latin typeface="MJXc-TeX-main-R"/>
              </a:rPr>
              <a:t>=</a:t>
            </a:r>
            <a:r>
              <a:rPr lang="en-IN" b="0" i="0">
                <a:solidFill>
                  <a:srgbClr val="373D3F"/>
                </a:solidFill>
                <a:effectLst/>
                <a:latin typeface="MJXc-TeX-math-I"/>
              </a:rPr>
              <a:t>NIAB</a:t>
            </a:r>
            <a:r>
              <a:rPr lang="en-IN" b="0" i="0">
                <a:solidFill>
                  <a:srgbClr val="373D3F"/>
                </a:solidFill>
                <a:effectLst/>
                <a:latin typeface="MJXc-TeX-main-R"/>
              </a:rPr>
              <a:t>sin</a:t>
            </a:r>
            <a:r>
              <a:rPr lang="el-GR" b="0" i="0">
                <a:solidFill>
                  <a:srgbClr val="373D3F"/>
                </a:solidFill>
                <a:effectLst/>
                <a:latin typeface="MJXc-TeX-math-I"/>
              </a:rPr>
              <a:t>θ</a:t>
            </a:r>
            <a:endParaRPr lang="en-IN"/>
          </a:p>
          <a:p>
            <a:r>
              <a:rPr lang="en-IN"/>
              <a:t> </a:t>
            </a:r>
          </a:p>
          <a:p>
            <a:r>
              <a:rPr lang="en-IN"/>
              <a:t>The angle theta depends on how much the shaft rotates after the lever getting engaged,  before the counter-torque produced by the magnetic field stops the armature.</a:t>
            </a:r>
          </a:p>
          <a:p>
            <a:r>
              <a:rPr lang="en-IN"/>
              <a:t>By controlling the current and the magnetic field of the magnets, enough counter torque can be generated so that the armature stops rotating by the time it rotates by about 90 degrees.</a:t>
            </a:r>
          </a:p>
          <a:p>
            <a:endParaRPr lang="en-IN"/>
          </a:p>
          <a:p>
            <a:r>
              <a:rPr lang="en-IN" b="1"/>
              <a:t>Why the plate with slits:</a:t>
            </a:r>
          </a:p>
          <a:p>
            <a:r>
              <a:rPr lang="en-IN"/>
              <a:t>The plate with slits will also stop the rotation of the of the armature.</a:t>
            </a:r>
          </a:p>
          <a:p>
            <a:r>
              <a:rPr lang="en-IN"/>
              <a:t>The slits will have springs attached to the armature through non-conductive grooves. These springs stretch as the armature rotates, hence offers huge amount of resistance to the circular motion of the armature, thus eventually stopping the shaft with the levers. </a:t>
            </a:r>
          </a:p>
          <a:p>
            <a:endParaRPr lang="en-IN" dirty="0"/>
          </a:p>
        </p:txBody>
      </p:sp>
      <p:sp>
        <p:nvSpPr>
          <p:cNvPr id="5" name="Slide Number Placeholder 4">
            <a:extLst>
              <a:ext uri="{FF2B5EF4-FFF2-40B4-BE49-F238E27FC236}">
                <a16:creationId xmlns:a16="http://schemas.microsoft.com/office/drawing/2014/main" id="{32678164-5203-478D-AEC7-0530FBBCC79A}"/>
              </a:ext>
            </a:extLst>
          </p:cNvPr>
          <p:cNvSpPr>
            <a:spLocks noGrp="1"/>
          </p:cNvSpPr>
          <p:nvPr>
            <p:ph type="sldNum" sz="quarter" idx="12"/>
          </p:nvPr>
        </p:nvSpPr>
        <p:spPr/>
        <p:txBody>
          <a:bodyPr/>
          <a:lstStyle/>
          <a:p>
            <a:fld id="{99B803B8-7EDC-4D70-8189-372E0CBD874B}" type="slidenum">
              <a:rPr lang="en-US" smtClean="0"/>
              <a:t>16</a:t>
            </a:fld>
            <a:endParaRPr lang="en-US"/>
          </a:p>
        </p:txBody>
      </p:sp>
      <p:pic>
        <p:nvPicPr>
          <p:cNvPr id="6" name="Picture 5" descr="A picture containing text, sign&#10;&#10;Description automatically generated">
            <a:extLst>
              <a:ext uri="{FF2B5EF4-FFF2-40B4-BE49-F238E27FC236}">
                <a16:creationId xmlns:a16="http://schemas.microsoft.com/office/drawing/2014/main" id="{3FB6D2FE-073F-4CF3-A03E-D3E599787A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971849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48E6DD8-757A-4BA4-AA51-1E757DC631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0919" y="111543"/>
            <a:ext cx="3277859" cy="2736300"/>
          </a:xfrm>
        </p:spPr>
      </p:pic>
      <p:pic>
        <p:nvPicPr>
          <p:cNvPr id="7" name="Picture 6">
            <a:extLst>
              <a:ext uri="{FF2B5EF4-FFF2-40B4-BE49-F238E27FC236}">
                <a16:creationId xmlns:a16="http://schemas.microsoft.com/office/drawing/2014/main" id="{05BFD881-1A0B-4CED-8929-ACCACC48F9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097" y="111543"/>
            <a:ext cx="5018236" cy="2809210"/>
          </a:xfrm>
          <a:prstGeom prst="rect">
            <a:avLst/>
          </a:prstGeom>
        </p:spPr>
      </p:pic>
      <p:sp>
        <p:nvSpPr>
          <p:cNvPr id="8" name="TextBox 7">
            <a:extLst>
              <a:ext uri="{FF2B5EF4-FFF2-40B4-BE49-F238E27FC236}">
                <a16:creationId xmlns:a16="http://schemas.microsoft.com/office/drawing/2014/main" id="{ECD5CF69-FA11-4D18-A543-42053F7DF23C}"/>
              </a:ext>
            </a:extLst>
          </p:cNvPr>
          <p:cNvSpPr txBox="1"/>
          <p:nvPr/>
        </p:nvSpPr>
        <p:spPr>
          <a:xfrm>
            <a:off x="1083076" y="2920753"/>
            <a:ext cx="1802167" cy="646331"/>
          </a:xfrm>
          <a:prstGeom prst="rect">
            <a:avLst/>
          </a:prstGeom>
          <a:noFill/>
        </p:spPr>
        <p:txBody>
          <a:bodyPr wrap="square" rtlCol="0">
            <a:spAutoFit/>
          </a:bodyPr>
          <a:lstStyle/>
          <a:p>
            <a:r>
              <a:rPr lang="en-IN" dirty="0"/>
              <a:t>The plate with slits (CAD model)</a:t>
            </a:r>
          </a:p>
        </p:txBody>
      </p:sp>
      <p:sp>
        <p:nvSpPr>
          <p:cNvPr id="9" name="TextBox 8">
            <a:extLst>
              <a:ext uri="{FF2B5EF4-FFF2-40B4-BE49-F238E27FC236}">
                <a16:creationId xmlns:a16="http://schemas.microsoft.com/office/drawing/2014/main" id="{03DFA1C1-1934-40DA-96B7-7B804F924F38}"/>
              </a:ext>
            </a:extLst>
          </p:cNvPr>
          <p:cNvSpPr txBox="1"/>
          <p:nvPr/>
        </p:nvSpPr>
        <p:spPr>
          <a:xfrm>
            <a:off x="9312676" y="1225118"/>
            <a:ext cx="2166151" cy="1200329"/>
          </a:xfrm>
          <a:prstGeom prst="rect">
            <a:avLst/>
          </a:prstGeom>
          <a:noFill/>
        </p:spPr>
        <p:txBody>
          <a:bodyPr wrap="square" rtlCol="0">
            <a:spAutoFit/>
          </a:bodyPr>
          <a:lstStyle/>
          <a:p>
            <a:r>
              <a:rPr lang="en-IN" dirty="0"/>
              <a:t>The diagram shows how the springs in the slits stops the armature.</a:t>
            </a:r>
          </a:p>
        </p:txBody>
      </p:sp>
      <p:pic>
        <p:nvPicPr>
          <p:cNvPr id="11" name="Picture 10">
            <a:extLst>
              <a:ext uri="{FF2B5EF4-FFF2-40B4-BE49-F238E27FC236}">
                <a16:creationId xmlns:a16="http://schemas.microsoft.com/office/drawing/2014/main" id="{A6367B47-7EDB-41B7-81C0-4A3D4CBDB6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819" y="3741068"/>
            <a:ext cx="4785670" cy="2557618"/>
          </a:xfrm>
          <a:prstGeom prst="rect">
            <a:avLst/>
          </a:prstGeom>
        </p:spPr>
      </p:pic>
      <p:sp>
        <p:nvSpPr>
          <p:cNvPr id="12" name="TextBox 11">
            <a:extLst>
              <a:ext uri="{FF2B5EF4-FFF2-40B4-BE49-F238E27FC236}">
                <a16:creationId xmlns:a16="http://schemas.microsoft.com/office/drawing/2014/main" id="{124542F0-2559-4499-A9EB-E133C46B863F}"/>
              </a:ext>
            </a:extLst>
          </p:cNvPr>
          <p:cNvSpPr txBox="1"/>
          <p:nvPr/>
        </p:nvSpPr>
        <p:spPr>
          <a:xfrm>
            <a:off x="5016489" y="4643021"/>
            <a:ext cx="2159024" cy="646331"/>
          </a:xfrm>
          <a:prstGeom prst="rect">
            <a:avLst/>
          </a:prstGeom>
          <a:noFill/>
        </p:spPr>
        <p:txBody>
          <a:bodyPr wrap="square" rtlCol="0">
            <a:spAutoFit/>
          </a:bodyPr>
          <a:lstStyle/>
          <a:p>
            <a:r>
              <a:rPr lang="en-IN" dirty="0"/>
              <a:t>CAD model of Armature</a:t>
            </a:r>
          </a:p>
        </p:txBody>
      </p:sp>
      <p:sp>
        <p:nvSpPr>
          <p:cNvPr id="4" name="Slide Number Placeholder 3">
            <a:extLst>
              <a:ext uri="{FF2B5EF4-FFF2-40B4-BE49-F238E27FC236}">
                <a16:creationId xmlns:a16="http://schemas.microsoft.com/office/drawing/2014/main" id="{7C3B4EBB-D678-4AA4-9A2A-ACC4D01A5D03}"/>
              </a:ext>
            </a:extLst>
          </p:cNvPr>
          <p:cNvSpPr>
            <a:spLocks noGrp="1"/>
          </p:cNvSpPr>
          <p:nvPr>
            <p:ph type="sldNum" sz="quarter" idx="12"/>
          </p:nvPr>
        </p:nvSpPr>
        <p:spPr/>
        <p:txBody>
          <a:bodyPr/>
          <a:lstStyle/>
          <a:p>
            <a:fld id="{99B803B8-7EDC-4D70-8189-372E0CBD874B}" type="slidenum">
              <a:rPr lang="en-US" smtClean="0"/>
              <a:t>17</a:t>
            </a:fld>
            <a:endParaRPr lang="en-US"/>
          </a:p>
        </p:txBody>
      </p:sp>
      <p:pic>
        <p:nvPicPr>
          <p:cNvPr id="13" name="Picture 12" descr="A picture containing text, sign&#10;&#10;Description automatically generated">
            <a:extLst>
              <a:ext uri="{FF2B5EF4-FFF2-40B4-BE49-F238E27FC236}">
                <a16:creationId xmlns:a16="http://schemas.microsoft.com/office/drawing/2014/main" id="{D982DA54-5AED-4FEC-A899-60C6EE5314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645129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09B02-0332-4A0B-9D0F-CD84BF5E6AB7}"/>
              </a:ext>
            </a:extLst>
          </p:cNvPr>
          <p:cNvSpPr>
            <a:spLocks noGrp="1"/>
          </p:cNvSpPr>
          <p:nvPr>
            <p:ph type="title"/>
          </p:nvPr>
        </p:nvSpPr>
        <p:spPr>
          <a:xfrm>
            <a:off x="1097280" y="286603"/>
            <a:ext cx="10058400" cy="1450757"/>
          </a:xfrm>
        </p:spPr>
        <p:txBody>
          <a:bodyPr>
            <a:normAutofit/>
          </a:bodyPr>
          <a:lstStyle/>
          <a:p>
            <a:r>
              <a:rPr lang="en-IN" dirty="0"/>
              <a:t>Control of the Levers</a:t>
            </a:r>
          </a:p>
        </p:txBody>
      </p:sp>
      <p:sp>
        <p:nvSpPr>
          <p:cNvPr id="3" name="Content Placeholder 2">
            <a:extLst>
              <a:ext uri="{FF2B5EF4-FFF2-40B4-BE49-F238E27FC236}">
                <a16:creationId xmlns:a16="http://schemas.microsoft.com/office/drawing/2014/main" id="{A167B5F4-204C-4E5A-9ABF-B5213DF9B495}"/>
              </a:ext>
            </a:extLst>
          </p:cNvPr>
          <p:cNvSpPr>
            <a:spLocks noGrp="1"/>
          </p:cNvSpPr>
          <p:nvPr>
            <p:ph idx="1"/>
          </p:nvPr>
        </p:nvSpPr>
        <p:spPr>
          <a:xfrm>
            <a:off x="1097279" y="1845734"/>
            <a:ext cx="6454987" cy="4023360"/>
          </a:xfrm>
        </p:spPr>
        <p:txBody>
          <a:bodyPr>
            <a:normAutofit/>
          </a:bodyPr>
          <a:lstStyle/>
          <a:p>
            <a:pPr marL="0" indent="0">
              <a:buNone/>
            </a:pPr>
            <a:r>
              <a:rPr lang="en-IN" sz="1400"/>
              <a:t>The engaging and disengaging of the levers will be controlled by a servo mechanism.</a:t>
            </a:r>
          </a:p>
          <a:p>
            <a:pPr marL="0" indent="0">
              <a:buNone/>
            </a:pPr>
            <a:r>
              <a:rPr lang="en-IN" sz="1400"/>
              <a:t>The servo will be actuated by the Microcontroller.</a:t>
            </a:r>
          </a:p>
          <a:p>
            <a:pPr marL="0" indent="0">
              <a:buNone/>
            </a:pPr>
            <a:r>
              <a:rPr lang="en-IN" sz="1400"/>
              <a:t>The Micro-controller will take input from Accelerometer and Tilt sensors.</a:t>
            </a:r>
          </a:p>
          <a:p>
            <a:pPr marL="0" indent="0">
              <a:buNone/>
            </a:pPr>
            <a:r>
              <a:rPr lang="en-IN" sz="1400"/>
              <a:t>The programming will be done such that whenever an emergency situation is sensed by the sensors, the controller will actuate the servos such that the lever gets locked into the gear. </a:t>
            </a:r>
          </a:p>
          <a:p>
            <a:r>
              <a:rPr lang="en-IN" sz="1400"/>
              <a:t>The electronics components needed: </a:t>
            </a:r>
          </a:p>
          <a:p>
            <a:r>
              <a:rPr lang="en-IN" sz="1400"/>
              <a:t>A microcontroller</a:t>
            </a:r>
          </a:p>
          <a:p>
            <a:r>
              <a:rPr lang="en-IN" sz="1400"/>
              <a:t>Servo motors</a:t>
            </a:r>
          </a:p>
          <a:p>
            <a:r>
              <a:rPr lang="en-IN" sz="1400"/>
              <a:t>Accelerometer</a:t>
            </a:r>
          </a:p>
          <a:p>
            <a:r>
              <a:rPr lang="en-IN" sz="1400"/>
              <a:t>Tilt sensors</a:t>
            </a:r>
          </a:p>
          <a:p>
            <a:pPr marL="0" indent="0">
              <a:buNone/>
            </a:pPr>
            <a:endParaRPr lang="en-IN" sz="1400"/>
          </a:p>
        </p:txBody>
      </p:sp>
      <p:pic>
        <p:nvPicPr>
          <p:cNvPr id="6" name="Picture 5">
            <a:extLst>
              <a:ext uri="{FF2B5EF4-FFF2-40B4-BE49-F238E27FC236}">
                <a16:creationId xmlns:a16="http://schemas.microsoft.com/office/drawing/2014/main" id="{FC29C3DB-7223-41D7-AA4B-69AA4FD8F9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0570" y="2027415"/>
            <a:ext cx="3135109" cy="3248817"/>
          </a:xfrm>
          <a:prstGeom prst="rect">
            <a:avLst/>
          </a:prstGeom>
        </p:spPr>
      </p:pic>
      <p:sp>
        <p:nvSpPr>
          <p:cNvPr id="7" name="Slide Number Placeholder 6">
            <a:extLst>
              <a:ext uri="{FF2B5EF4-FFF2-40B4-BE49-F238E27FC236}">
                <a16:creationId xmlns:a16="http://schemas.microsoft.com/office/drawing/2014/main" id="{4540A741-CAFB-4D80-9439-CAB0E19A2F8A}"/>
              </a:ext>
            </a:extLst>
          </p:cNvPr>
          <p:cNvSpPr>
            <a:spLocks noGrp="1"/>
          </p:cNvSpPr>
          <p:nvPr>
            <p:ph type="sldNum" sz="quarter" idx="12"/>
          </p:nvPr>
        </p:nvSpPr>
        <p:spPr/>
        <p:txBody>
          <a:bodyPr/>
          <a:lstStyle/>
          <a:p>
            <a:fld id="{99B803B8-7EDC-4D70-8189-372E0CBD874B}" type="slidenum">
              <a:rPr lang="en-US" smtClean="0"/>
              <a:t>18</a:t>
            </a:fld>
            <a:endParaRPr lang="en-US"/>
          </a:p>
        </p:txBody>
      </p:sp>
      <p:pic>
        <p:nvPicPr>
          <p:cNvPr id="8" name="Picture 7" descr="A picture containing text, sign&#10;&#10;Description automatically generated">
            <a:extLst>
              <a:ext uri="{FF2B5EF4-FFF2-40B4-BE49-F238E27FC236}">
                <a16:creationId xmlns:a16="http://schemas.microsoft.com/office/drawing/2014/main" id="{7985ABCC-6901-482F-BB11-635C778D2B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703978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A2DB0-B98C-4DA6-A742-CED5E5F884DB}"/>
              </a:ext>
            </a:extLst>
          </p:cNvPr>
          <p:cNvSpPr>
            <a:spLocks noGrp="1"/>
          </p:cNvSpPr>
          <p:nvPr>
            <p:ph type="title"/>
          </p:nvPr>
        </p:nvSpPr>
        <p:spPr>
          <a:xfrm>
            <a:off x="1097280" y="286603"/>
            <a:ext cx="10058400" cy="1450757"/>
          </a:xfrm>
        </p:spPr>
        <p:txBody>
          <a:bodyPr>
            <a:normAutofit/>
          </a:bodyPr>
          <a:lstStyle/>
          <a:p>
            <a:r>
              <a:rPr lang="en-IN"/>
              <a:t>Challenges with the proposed solution</a:t>
            </a:r>
          </a:p>
        </p:txBody>
      </p:sp>
      <p:graphicFrame>
        <p:nvGraphicFramePr>
          <p:cNvPr id="5" name="Content Placeholder 2">
            <a:extLst>
              <a:ext uri="{FF2B5EF4-FFF2-40B4-BE49-F238E27FC236}">
                <a16:creationId xmlns:a16="http://schemas.microsoft.com/office/drawing/2014/main" id="{4F1A7964-3C67-44A8-8985-87A7B4BEC113}"/>
              </a:ext>
            </a:extLst>
          </p:cNvPr>
          <p:cNvGraphicFramePr>
            <a:graphicFrameLocks noGrp="1"/>
          </p:cNvGraphicFramePr>
          <p:nvPr>
            <p:ph idx="1"/>
            <p:extLst>
              <p:ext uri="{D42A27DB-BD31-4B8C-83A1-F6EECF244321}">
                <p14:modId xmlns:p14="http://schemas.microsoft.com/office/powerpoint/2010/main" val="2054288760"/>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9ABAE416-96C9-4AB4-A208-E1F4B1A7E32C}"/>
              </a:ext>
            </a:extLst>
          </p:cNvPr>
          <p:cNvSpPr>
            <a:spLocks noGrp="1"/>
          </p:cNvSpPr>
          <p:nvPr>
            <p:ph type="sldNum" sz="quarter" idx="12"/>
          </p:nvPr>
        </p:nvSpPr>
        <p:spPr/>
        <p:txBody>
          <a:bodyPr/>
          <a:lstStyle/>
          <a:p>
            <a:fld id="{99B803B8-7EDC-4D70-8189-372E0CBD874B}" type="slidenum">
              <a:rPr lang="en-US" smtClean="0"/>
              <a:t>19</a:t>
            </a:fld>
            <a:endParaRPr lang="en-US"/>
          </a:p>
        </p:txBody>
      </p:sp>
      <p:pic>
        <p:nvPicPr>
          <p:cNvPr id="8" name="Picture 7" descr="A picture containing text, sign&#10;&#10;Description automatically generated">
            <a:extLst>
              <a:ext uri="{FF2B5EF4-FFF2-40B4-BE49-F238E27FC236}">
                <a16:creationId xmlns:a16="http://schemas.microsoft.com/office/drawing/2014/main" id="{4F5CBA08-6AB4-4374-91AA-EAE2E5189DF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911194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0466B-7C5A-441A-BE1C-1DC291F6E31D}"/>
              </a:ext>
            </a:extLst>
          </p:cNvPr>
          <p:cNvSpPr>
            <a:spLocks noGrp="1"/>
          </p:cNvSpPr>
          <p:nvPr>
            <p:ph type="title"/>
          </p:nvPr>
        </p:nvSpPr>
        <p:spPr>
          <a:xfrm>
            <a:off x="648929" y="557190"/>
            <a:ext cx="5181510" cy="1671569"/>
          </a:xfrm>
        </p:spPr>
        <p:txBody>
          <a:bodyPr>
            <a:normAutofit/>
          </a:bodyPr>
          <a:lstStyle/>
          <a:p>
            <a:r>
              <a:rPr lang="en-US" sz="4000"/>
              <a:t>What is being done right now?</a:t>
            </a:r>
          </a:p>
        </p:txBody>
      </p:sp>
      <p:sp>
        <p:nvSpPr>
          <p:cNvPr id="3" name="Content Placeholder 2">
            <a:extLst>
              <a:ext uri="{FF2B5EF4-FFF2-40B4-BE49-F238E27FC236}">
                <a16:creationId xmlns:a16="http://schemas.microsoft.com/office/drawing/2014/main" id="{342F9122-53A2-4D91-8621-DE47958B860D}"/>
              </a:ext>
            </a:extLst>
          </p:cNvPr>
          <p:cNvSpPr>
            <a:spLocks noGrp="1"/>
          </p:cNvSpPr>
          <p:nvPr>
            <p:ph idx="1"/>
          </p:nvPr>
        </p:nvSpPr>
        <p:spPr>
          <a:xfrm>
            <a:off x="648930" y="2406650"/>
            <a:ext cx="5181508" cy="3722438"/>
          </a:xfrm>
        </p:spPr>
        <p:txBody>
          <a:bodyPr>
            <a:normAutofit/>
          </a:bodyPr>
          <a:lstStyle/>
          <a:p>
            <a:r>
              <a:rPr lang="en-US" sz="1900" dirty="0"/>
              <a:t>Spiral spring is used</a:t>
            </a:r>
          </a:p>
          <a:p>
            <a:r>
              <a:rPr lang="en-US" sz="1900" dirty="0"/>
              <a:t>3-point design</a:t>
            </a:r>
          </a:p>
          <a:p>
            <a:r>
              <a:rPr lang="en-US" sz="1900" dirty="0"/>
              <a:t>Steel ball hinge can be used(makes noise when activated)</a:t>
            </a:r>
          </a:p>
          <a:p>
            <a:r>
              <a:rPr lang="en-US" sz="1900" dirty="0"/>
              <a:t>Mechanism for reducing sudden webbing action</a:t>
            </a:r>
          </a:p>
          <a:p>
            <a:r>
              <a:rPr lang="en-US" sz="1900" dirty="0"/>
              <a:t>Torsion bars are used to reduce sudden jerks in case of accident(basically releases some belt so that passenger can land on seatbelt comfortably)</a:t>
            </a:r>
          </a:p>
          <a:p>
            <a:r>
              <a:rPr lang="en-US" sz="1900" dirty="0"/>
              <a:t>Pre tensioners are used to reduce impact of accident</a:t>
            </a:r>
          </a:p>
          <a:p>
            <a:endParaRPr lang="en-US" sz="1900" dirty="0"/>
          </a:p>
        </p:txBody>
      </p:sp>
      <p:pic>
        <p:nvPicPr>
          <p:cNvPr id="5" name="Picture 4">
            <a:extLst>
              <a:ext uri="{FF2B5EF4-FFF2-40B4-BE49-F238E27FC236}">
                <a16:creationId xmlns:a16="http://schemas.microsoft.com/office/drawing/2014/main" id="{178DB27A-F49C-4CC8-9E84-7598D1207CB1}"/>
              </a:ext>
            </a:extLst>
          </p:cNvPr>
          <p:cNvPicPr>
            <a:picLocks noChangeAspect="1"/>
          </p:cNvPicPr>
          <p:nvPr/>
        </p:nvPicPr>
        <p:blipFill rotWithShape="1">
          <a:blip r:embed="rId2"/>
          <a:srcRect l="1374"/>
          <a:stretch/>
        </p:blipFill>
        <p:spPr>
          <a:xfrm>
            <a:off x="6189155" y="10"/>
            <a:ext cx="6002844" cy="6857990"/>
          </a:xfrm>
          <a:prstGeom prst="rect">
            <a:avLst/>
          </a:prstGeom>
          <a:effectLst/>
        </p:spPr>
      </p:pic>
      <p:sp>
        <p:nvSpPr>
          <p:cNvPr id="7" name="Slide Number Placeholder 6">
            <a:extLst>
              <a:ext uri="{FF2B5EF4-FFF2-40B4-BE49-F238E27FC236}">
                <a16:creationId xmlns:a16="http://schemas.microsoft.com/office/drawing/2014/main" id="{02FAC5E3-728B-4AF4-8B48-BF491EB3F211}"/>
              </a:ext>
            </a:extLst>
          </p:cNvPr>
          <p:cNvSpPr>
            <a:spLocks noGrp="1"/>
          </p:cNvSpPr>
          <p:nvPr>
            <p:ph type="sldNum" sz="quarter" idx="12"/>
          </p:nvPr>
        </p:nvSpPr>
        <p:spPr/>
        <p:txBody>
          <a:bodyPr/>
          <a:lstStyle/>
          <a:p>
            <a:fld id="{99B803B8-7EDC-4D70-8189-372E0CBD874B}" type="slidenum">
              <a:rPr lang="en-US" smtClean="0"/>
              <a:t>2</a:t>
            </a:fld>
            <a:endParaRPr lang="en-US"/>
          </a:p>
        </p:txBody>
      </p:sp>
      <p:pic>
        <p:nvPicPr>
          <p:cNvPr id="9" name="Picture 8" descr="A picture containing text, sign&#10;&#10;Description automatically generated">
            <a:extLst>
              <a:ext uri="{FF2B5EF4-FFF2-40B4-BE49-F238E27FC236}">
                <a16:creationId xmlns:a16="http://schemas.microsoft.com/office/drawing/2014/main" id="{9EA23323-BD05-4339-ACC9-9CBB50A961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3731035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2050" name="Picture 2" descr="Top 10 Electric Vehicle manufacturers in India &amp; their innovations">
            <a:extLst>
              <a:ext uri="{FF2B5EF4-FFF2-40B4-BE49-F238E27FC236}">
                <a16:creationId xmlns:a16="http://schemas.microsoft.com/office/drawing/2014/main" id="{01891E24-4349-42BE-88BA-7FAC896CECB2}"/>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9639"/>
          <a:stretch/>
        </p:blipFill>
        <p:spPr bwMode="auto">
          <a:xfrm>
            <a:off x="-1" y="10"/>
            <a:ext cx="12192000"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71" name="Straight Connector 70">
            <a:extLst>
              <a:ext uri="{FF2B5EF4-FFF2-40B4-BE49-F238E27FC236}">
                <a16:creationId xmlns:a16="http://schemas.microsoft.com/office/drawing/2014/main" id="{45549E29-E797-4A00-B030-3AB01640CF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2822B9D-7F1E-4D5C-B76C-84B80F1CF409}"/>
              </a:ext>
            </a:extLst>
          </p:cNvPr>
          <p:cNvSpPr>
            <a:spLocks noGrp="1"/>
          </p:cNvSpPr>
          <p:nvPr>
            <p:ph type="title"/>
          </p:nvPr>
        </p:nvSpPr>
        <p:spPr>
          <a:xfrm>
            <a:off x="1097280" y="286603"/>
            <a:ext cx="10058400" cy="1450757"/>
          </a:xfrm>
        </p:spPr>
        <p:txBody>
          <a:bodyPr>
            <a:normAutofit/>
          </a:bodyPr>
          <a:lstStyle/>
          <a:p>
            <a:r>
              <a:rPr lang="en-US" b="1">
                <a:solidFill>
                  <a:schemeClr val="tx1"/>
                </a:solidFill>
                <a:latin typeface="system-ui"/>
              </a:rPr>
              <a:t>T</a:t>
            </a:r>
            <a:r>
              <a:rPr lang="en-US" b="1" i="0">
                <a:solidFill>
                  <a:schemeClr val="tx1"/>
                </a:solidFill>
                <a:effectLst/>
                <a:latin typeface="system-ui"/>
              </a:rPr>
              <a:t>he Market</a:t>
            </a:r>
            <a:endParaRPr lang="en-US">
              <a:solidFill>
                <a:schemeClr val="tx1"/>
              </a:solidFill>
            </a:endParaRPr>
          </a:p>
        </p:txBody>
      </p:sp>
      <p:sp>
        <p:nvSpPr>
          <p:cNvPr id="3" name="Content Placeholder 2">
            <a:extLst>
              <a:ext uri="{FF2B5EF4-FFF2-40B4-BE49-F238E27FC236}">
                <a16:creationId xmlns:a16="http://schemas.microsoft.com/office/drawing/2014/main" id="{8C3BB6A3-6BAF-4374-9CAD-B7BE1A3B4AED}"/>
              </a:ext>
            </a:extLst>
          </p:cNvPr>
          <p:cNvSpPr>
            <a:spLocks noGrp="1"/>
          </p:cNvSpPr>
          <p:nvPr>
            <p:ph idx="1"/>
          </p:nvPr>
        </p:nvSpPr>
        <p:spPr>
          <a:xfrm>
            <a:off x="1097280" y="1845734"/>
            <a:ext cx="10058400" cy="4023360"/>
          </a:xfrm>
        </p:spPr>
        <p:txBody>
          <a:bodyPr>
            <a:normAutofit/>
          </a:bodyPr>
          <a:lstStyle/>
          <a:p>
            <a:r>
              <a:rPr lang="en-US" dirty="0">
                <a:solidFill>
                  <a:schemeClr val="tx1"/>
                </a:solidFill>
              </a:rPr>
              <a:t>Whole car industry</a:t>
            </a:r>
          </a:p>
          <a:p>
            <a:r>
              <a:rPr lang="en-US" dirty="0">
                <a:solidFill>
                  <a:schemeClr val="tx1"/>
                </a:solidFill>
              </a:rPr>
              <a:t>Electric </a:t>
            </a:r>
            <a:r>
              <a:rPr lang="en-US" b="0" i="0" dirty="0">
                <a:solidFill>
                  <a:schemeClr val="tx1"/>
                </a:solidFill>
                <a:effectLst/>
                <a:latin typeface="Google Sans"/>
              </a:rPr>
              <a:t>vehicle industry</a:t>
            </a:r>
            <a:endParaRPr lang="en-US" dirty="0">
              <a:solidFill>
                <a:schemeClr val="tx1"/>
              </a:solidFill>
            </a:endParaRPr>
          </a:p>
        </p:txBody>
      </p:sp>
      <p:sp>
        <p:nvSpPr>
          <p:cNvPr id="73" name="Rectangle 72">
            <a:extLst>
              <a:ext uri="{FF2B5EF4-FFF2-40B4-BE49-F238E27FC236}">
                <a16:creationId xmlns:a16="http://schemas.microsoft.com/office/drawing/2014/main" id="{C609E9FA-BDDE-45C4-8F5E-974D4208D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 name="Rectangle 74">
            <a:extLst>
              <a:ext uri="{FF2B5EF4-FFF2-40B4-BE49-F238E27FC236}">
                <a16:creationId xmlns:a16="http://schemas.microsoft.com/office/drawing/2014/main" id="{7737E529-E43B-4948-B3C4-7F6B806FCC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685D8E58-5276-4125-9D2D-C39AB85685A4}"/>
              </a:ext>
            </a:extLst>
          </p:cNvPr>
          <p:cNvSpPr>
            <a:spLocks noGrp="1"/>
          </p:cNvSpPr>
          <p:nvPr>
            <p:ph type="sldNum" sz="quarter" idx="12"/>
          </p:nvPr>
        </p:nvSpPr>
        <p:spPr/>
        <p:txBody>
          <a:bodyPr/>
          <a:lstStyle/>
          <a:p>
            <a:fld id="{99B803B8-7EDC-4D70-8189-372E0CBD874B}" type="slidenum">
              <a:rPr lang="en-US" smtClean="0"/>
              <a:t>20</a:t>
            </a:fld>
            <a:endParaRPr lang="en-US"/>
          </a:p>
        </p:txBody>
      </p:sp>
      <p:pic>
        <p:nvPicPr>
          <p:cNvPr id="11" name="Picture 10" descr="A picture containing text, sign&#10;&#10;Description automatically generated">
            <a:extLst>
              <a:ext uri="{FF2B5EF4-FFF2-40B4-BE49-F238E27FC236}">
                <a16:creationId xmlns:a16="http://schemas.microsoft.com/office/drawing/2014/main" id="{F3A0A7BD-54C7-47F2-8203-2F51227CA7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359157301"/>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6FF45-A0B2-44B5-ACB5-3B82BBBB5214}"/>
              </a:ext>
            </a:extLst>
          </p:cNvPr>
          <p:cNvSpPr>
            <a:spLocks noGrp="1"/>
          </p:cNvSpPr>
          <p:nvPr>
            <p:ph type="title"/>
          </p:nvPr>
        </p:nvSpPr>
        <p:spPr>
          <a:xfrm>
            <a:off x="1097280" y="286603"/>
            <a:ext cx="10058400" cy="1450757"/>
          </a:xfrm>
        </p:spPr>
        <p:txBody>
          <a:bodyPr>
            <a:normAutofit/>
          </a:bodyPr>
          <a:lstStyle/>
          <a:p>
            <a:r>
              <a:rPr lang="en-US" b="1" i="0">
                <a:effectLst/>
                <a:latin typeface="system-ui"/>
              </a:rPr>
              <a:t>What we need</a:t>
            </a:r>
            <a:endParaRPr lang="en-US"/>
          </a:p>
        </p:txBody>
      </p:sp>
      <p:graphicFrame>
        <p:nvGraphicFramePr>
          <p:cNvPr id="5" name="Content Placeholder 2">
            <a:extLst>
              <a:ext uri="{FF2B5EF4-FFF2-40B4-BE49-F238E27FC236}">
                <a16:creationId xmlns:a16="http://schemas.microsoft.com/office/drawing/2014/main" id="{37FCF308-9A57-4DBA-8A13-E070D2C6C9BE}"/>
              </a:ext>
            </a:extLst>
          </p:cNvPr>
          <p:cNvGraphicFramePr>
            <a:graphicFrameLocks noGrp="1"/>
          </p:cNvGraphicFramePr>
          <p:nvPr>
            <p:ph idx="1"/>
            <p:extLst>
              <p:ext uri="{D42A27DB-BD31-4B8C-83A1-F6EECF244321}">
                <p14:modId xmlns:p14="http://schemas.microsoft.com/office/powerpoint/2010/main" val="3199190707"/>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4922BD5F-6270-4929-B180-B5952EE4886D}"/>
              </a:ext>
            </a:extLst>
          </p:cNvPr>
          <p:cNvSpPr>
            <a:spLocks noGrp="1"/>
          </p:cNvSpPr>
          <p:nvPr>
            <p:ph type="sldNum" sz="quarter" idx="12"/>
          </p:nvPr>
        </p:nvSpPr>
        <p:spPr/>
        <p:txBody>
          <a:bodyPr/>
          <a:lstStyle/>
          <a:p>
            <a:fld id="{99B803B8-7EDC-4D70-8189-372E0CBD874B}" type="slidenum">
              <a:rPr lang="en-US" smtClean="0"/>
              <a:t>21</a:t>
            </a:fld>
            <a:endParaRPr lang="en-US"/>
          </a:p>
        </p:txBody>
      </p:sp>
      <p:pic>
        <p:nvPicPr>
          <p:cNvPr id="12" name="Picture 11" descr="A picture containing text, sign&#10;&#10;Description automatically generated">
            <a:extLst>
              <a:ext uri="{FF2B5EF4-FFF2-40B4-BE49-F238E27FC236}">
                <a16:creationId xmlns:a16="http://schemas.microsoft.com/office/drawing/2014/main" id="{6020827A-3AB0-4BAE-B135-8F9074568C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3496391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0000"/>
            <a:shade val="97000"/>
            <a:satMod val="13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A6295B-8E14-4AB1-8B24-E06B1F607302}"/>
              </a:ext>
            </a:extLst>
          </p:cNvPr>
          <p:cNvSpPr>
            <a:spLocks noGrp="1"/>
          </p:cNvSpPr>
          <p:nvPr>
            <p:ph type="ctrTitle"/>
          </p:nvPr>
        </p:nvSpPr>
        <p:spPr>
          <a:xfrm>
            <a:off x="4348952" y="643467"/>
            <a:ext cx="7172487" cy="5054008"/>
          </a:xfrm>
        </p:spPr>
        <p:txBody>
          <a:bodyPr anchor="ctr">
            <a:normAutofit/>
          </a:bodyPr>
          <a:lstStyle/>
          <a:p>
            <a:r>
              <a:rPr lang="en-US" sz="6600" b="1" i="0" u="none" strike="noStrike" baseline="0">
                <a:solidFill>
                  <a:schemeClr val="tx2"/>
                </a:solidFill>
                <a:latin typeface="Times New Roman" panose="02020603050405020304" pitchFamily="18" charset="0"/>
              </a:rPr>
              <a:t>Further Modifications:</a:t>
            </a:r>
            <a:endParaRPr lang="en-US" sz="6600">
              <a:solidFill>
                <a:schemeClr val="tx2"/>
              </a:solidFill>
            </a:endParaRPr>
          </a:p>
        </p:txBody>
      </p:sp>
      <p:sp>
        <p:nvSpPr>
          <p:cNvPr id="3" name="Subtitle 2">
            <a:extLst>
              <a:ext uri="{FF2B5EF4-FFF2-40B4-BE49-F238E27FC236}">
                <a16:creationId xmlns:a16="http://schemas.microsoft.com/office/drawing/2014/main" id="{8B2F9C55-FFB4-4261-B04D-422BFAD079D7}"/>
              </a:ext>
            </a:extLst>
          </p:cNvPr>
          <p:cNvSpPr>
            <a:spLocks noGrp="1"/>
          </p:cNvSpPr>
          <p:nvPr>
            <p:ph type="subTitle" idx="1"/>
          </p:nvPr>
        </p:nvSpPr>
        <p:spPr>
          <a:xfrm>
            <a:off x="423299" y="643467"/>
            <a:ext cx="3311856" cy="5054008"/>
          </a:xfrm>
        </p:spPr>
        <p:txBody>
          <a:bodyPr anchor="ctr">
            <a:normAutofit/>
          </a:bodyPr>
          <a:lstStyle/>
          <a:p>
            <a:pPr algn="r"/>
            <a:r>
              <a:rPr lang="en-US" sz="1100" b="0" i="0">
                <a:solidFill>
                  <a:schemeClr val="tx1"/>
                </a:solidFill>
                <a:effectLst/>
                <a:latin typeface="Cabin"/>
              </a:rPr>
              <a:t>Intelligent Ignition System : A magnetic encoder is added to the existing ‘Seat Belt Retracting System’, along with a tiny magnet. The encoder records the rotation of the retracting gear and calculates the stretch (the length if belt that has been pulled out) of the seat belt. This way, it can be detected whether the seat belts are applied and hence control the ignition process.</a:t>
            </a:r>
          </a:p>
          <a:p>
            <a:pPr algn="r"/>
            <a:r>
              <a:rPr lang="en-US" sz="1100" b="0" i="0">
                <a:solidFill>
                  <a:schemeClr val="tx1"/>
                </a:solidFill>
                <a:effectLst/>
                <a:latin typeface="Cabin"/>
              </a:rPr>
              <a:t>Attention Retention System (ARS): A small camera module is mounted in-front of the driver and is coupled with a processing board (e.g. Raspberry Pi). The camera continuously takes footage. Using suitable image processing algorithms, the processing boards detects the time duration (t) for which the eyes are closed during a blink.</a:t>
            </a:r>
            <a:endParaRPr lang="en-US" sz="1100">
              <a:solidFill>
                <a:schemeClr val="tx1"/>
              </a:solidFill>
            </a:endParaRPr>
          </a:p>
        </p:txBody>
      </p:sp>
      <p:cxnSp>
        <p:nvCxnSpPr>
          <p:cNvPr id="10" name="Straight Connector 9">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570271"/>
            <a:ext cx="0" cy="3200400"/>
          </a:xfrm>
          <a:prstGeom prst="line">
            <a:avLst/>
          </a:prstGeom>
          <a:ln w="31750">
            <a:solidFill>
              <a:schemeClr val="accent2"/>
            </a:solidFill>
            <a:miter lim="800000"/>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05250E5-90D0-4E41-B9BD-FF661DE540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336792"/>
            <a:ext cx="12188825" cy="521208"/>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425343F2-2F4E-4061-82FA-410EB747CCD2}"/>
              </a:ext>
            </a:extLst>
          </p:cNvPr>
          <p:cNvSpPr>
            <a:spLocks noGrp="1"/>
          </p:cNvSpPr>
          <p:nvPr>
            <p:ph type="sldNum" sz="quarter" idx="12"/>
          </p:nvPr>
        </p:nvSpPr>
        <p:spPr/>
        <p:txBody>
          <a:bodyPr/>
          <a:lstStyle/>
          <a:p>
            <a:fld id="{99B803B8-7EDC-4D70-8189-372E0CBD874B}" type="slidenum">
              <a:rPr lang="en-US" smtClean="0"/>
              <a:t>22</a:t>
            </a:fld>
            <a:endParaRPr lang="en-US"/>
          </a:p>
        </p:txBody>
      </p:sp>
      <p:pic>
        <p:nvPicPr>
          <p:cNvPr id="9" name="Picture 8" descr="A picture containing text, sign&#10;&#10;Description automatically generated">
            <a:extLst>
              <a:ext uri="{FF2B5EF4-FFF2-40B4-BE49-F238E27FC236}">
                <a16:creationId xmlns:a16="http://schemas.microsoft.com/office/drawing/2014/main" id="{32F090B5-D270-46AE-99C1-9BCEDD9A95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252578627"/>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FB7069-24FD-49A2-BCB0-80F1178E7225}"/>
              </a:ext>
            </a:extLst>
          </p:cNvPr>
          <p:cNvSpPr>
            <a:spLocks noGrp="1"/>
          </p:cNvSpPr>
          <p:nvPr>
            <p:ph type="title"/>
          </p:nvPr>
        </p:nvSpPr>
        <p:spPr>
          <a:xfrm>
            <a:off x="6411685" y="634946"/>
            <a:ext cx="5127171" cy="1450757"/>
          </a:xfrm>
        </p:spPr>
        <p:txBody>
          <a:bodyPr>
            <a:normAutofit/>
          </a:bodyPr>
          <a:lstStyle/>
          <a:p>
            <a:r>
              <a:rPr lang="en-US" dirty="0"/>
              <a:t>Time-Line</a:t>
            </a:r>
          </a:p>
        </p:txBody>
      </p:sp>
      <p:pic>
        <p:nvPicPr>
          <p:cNvPr id="7" name="Graphic 6" descr="Presentation with Checklist">
            <a:extLst>
              <a:ext uri="{FF2B5EF4-FFF2-40B4-BE49-F238E27FC236}">
                <a16:creationId xmlns:a16="http://schemas.microsoft.com/office/drawing/2014/main" id="{08B2D033-E63C-404D-B7F8-BE327080528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5132" y="645106"/>
            <a:ext cx="5247747" cy="5247747"/>
          </a:xfrm>
          <a:prstGeom prst="rect">
            <a:avLst/>
          </a:prstGeom>
        </p:spPr>
      </p:pic>
      <p:cxnSp>
        <p:nvCxnSpPr>
          <p:cNvPr id="14" name="Straight Connector 13">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7E08942-6646-4560-8CDB-CFD6C31638CC}"/>
              </a:ext>
            </a:extLst>
          </p:cNvPr>
          <p:cNvSpPr>
            <a:spLocks noGrp="1"/>
          </p:cNvSpPr>
          <p:nvPr>
            <p:ph idx="1"/>
          </p:nvPr>
        </p:nvSpPr>
        <p:spPr>
          <a:xfrm>
            <a:off x="6411684" y="2198914"/>
            <a:ext cx="5127172" cy="3670180"/>
          </a:xfrm>
        </p:spPr>
        <p:txBody>
          <a:bodyPr>
            <a:normAutofit/>
          </a:bodyPr>
          <a:lstStyle/>
          <a:p>
            <a:pPr>
              <a:buFont typeface="Wingdings" panose="05000000000000000000" pitchFamily="2" charset="2"/>
              <a:buChar char="Ø"/>
            </a:pPr>
            <a:r>
              <a:rPr lang="en-US" dirty="0"/>
              <a:t>We plan to complete the project in next 2 months</a:t>
            </a:r>
          </a:p>
          <a:p>
            <a:pPr>
              <a:buFont typeface="Wingdings" panose="05000000000000000000" pitchFamily="2" charset="2"/>
              <a:buChar char="Ø"/>
            </a:pPr>
            <a:r>
              <a:rPr lang="en-US" dirty="0"/>
              <a:t>First 3 weeks for simulation</a:t>
            </a:r>
          </a:p>
          <a:p>
            <a:pPr>
              <a:buFont typeface="Wingdings" panose="05000000000000000000" pitchFamily="2" charset="2"/>
              <a:buChar char="Ø"/>
            </a:pPr>
            <a:r>
              <a:rPr lang="en-US" dirty="0"/>
              <a:t>Next 2 - 3 weeks to program microcontrollers and collecting data</a:t>
            </a:r>
          </a:p>
          <a:p>
            <a:pPr>
              <a:buFont typeface="Wingdings" panose="05000000000000000000" pitchFamily="2" charset="2"/>
              <a:buChar char="Ø"/>
            </a:pPr>
            <a:r>
              <a:rPr lang="en-US" dirty="0"/>
              <a:t>Next 2 – 3 for product design(final)  </a:t>
            </a:r>
          </a:p>
        </p:txBody>
      </p:sp>
      <p:sp>
        <p:nvSpPr>
          <p:cNvPr id="16" name="Rectangle 15">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EF2B2362-7A1E-43AA-B4E1-DD5CE6CC9AA7}"/>
              </a:ext>
            </a:extLst>
          </p:cNvPr>
          <p:cNvSpPr>
            <a:spLocks noGrp="1"/>
          </p:cNvSpPr>
          <p:nvPr>
            <p:ph type="sldNum" sz="quarter" idx="12"/>
          </p:nvPr>
        </p:nvSpPr>
        <p:spPr/>
        <p:txBody>
          <a:bodyPr/>
          <a:lstStyle/>
          <a:p>
            <a:fld id="{99B803B8-7EDC-4D70-8189-372E0CBD874B}" type="slidenum">
              <a:rPr lang="en-US" smtClean="0"/>
              <a:t>23</a:t>
            </a:fld>
            <a:endParaRPr lang="en-US"/>
          </a:p>
        </p:txBody>
      </p:sp>
      <p:pic>
        <p:nvPicPr>
          <p:cNvPr id="13" name="Picture 12" descr="A picture containing text, sign&#10;&#10;Description automatically generated">
            <a:extLst>
              <a:ext uri="{FF2B5EF4-FFF2-40B4-BE49-F238E27FC236}">
                <a16:creationId xmlns:a16="http://schemas.microsoft.com/office/drawing/2014/main" id="{F8B33763-006E-4F0C-BC98-43655B6451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1012111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60828-9A91-4EA9-813E-7E1318A1DEC0}"/>
              </a:ext>
            </a:extLst>
          </p:cNvPr>
          <p:cNvSpPr>
            <a:spLocks noGrp="1"/>
          </p:cNvSpPr>
          <p:nvPr>
            <p:ph type="title"/>
          </p:nvPr>
        </p:nvSpPr>
        <p:spPr/>
        <p:txBody>
          <a:bodyPr/>
          <a:lstStyle/>
          <a:p>
            <a:r>
              <a:rPr lang="en-US" dirty="0"/>
              <a:t>Cost Estimation </a:t>
            </a:r>
          </a:p>
        </p:txBody>
      </p:sp>
      <p:sp>
        <p:nvSpPr>
          <p:cNvPr id="3" name="Content Placeholder 2">
            <a:extLst>
              <a:ext uri="{FF2B5EF4-FFF2-40B4-BE49-F238E27FC236}">
                <a16:creationId xmlns:a16="http://schemas.microsoft.com/office/drawing/2014/main" id="{9295249A-D2F9-445D-AB89-09A2D63B7354}"/>
              </a:ext>
            </a:extLst>
          </p:cNvPr>
          <p:cNvSpPr>
            <a:spLocks noGrp="1"/>
          </p:cNvSpPr>
          <p:nvPr>
            <p:ph idx="1"/>
          </p:nvPr>
        </p:nvSpPr>
        <p:spPr/>
        <p:txBody>
          <a:bodyPr/>
          <a:lstStyle/>
          <a:p>
            <a:r>
              <a:rPr lang="en-US" dirty="0"/>
              <a:t>Clutch approach:</a:t>
            </a:r>
          </a:p>
          <a:p>
            <a:r>
              <a:rPr lang="en-US" dirty="0"/>
              <a:t>Around 4-5k per belt.</a:t>
            </a:r>
          </a:p>
          <a:p>
            <a:endParaRPr lang="en-US" dirty="0"/>
          </a:p>
          <a:p>
            <a:r>
              <a:rPr lang="en-US" dirty="0"/>
              <a:t>Disc-Brake approach:</a:t>
            </a:r>
          </a:p>
          <a:p>
            <a:r>
              <a:rPr lang="en-US"/>
              <a:t>Around 5k </a:t>
            </a:r>
            <a:r>
              <a:rPr lang="en-US" dirty="0"/>
              <a:t>per belt.</a:t>
            </a:r>
          </a:p>
          <a:p>
            <a:endParaRPr lang="en-US" dirty="0"/>
          </a:p>
          <a:p>
            <a:r>
              <a:rPr lang="en-US" dirty="0"/>
              <a:t>Locking with levers actuated by microcontrollers</a:t>
            </a:r>
          </a:p>
          <a:p>
            <a:r>
              <a:rPr lang="en-US" dirty="0"/>
              <a:t>Around 3k per seat belt.</a:t>
            </a:r>
          </a:p>
          <a:p>
            <a:endParaRPr lang="en-US" dirty="0"/>
          </a:p>
        </p:txBody>
      </p:sp>
      <p:sp>
        <p:nvSpPr>
          <p:cNvPr id="6" name="Slide Number Placeholder 5">
            <a:extLst>
              <a:ext uri="{FF2B5EF4-FFF2-40B4-BE49-F238E27FC236}">
                <a16:creationId xmlns:a16="http://schemas.microsoft.com/office/drawing/2014/main" id="{210CC0C6-EB0F-4B05-A0F3-172AB4B3EEFD}"/>
              </a:ext>
            </a:extLst>
          </p:cNvPr>
          <p:cNvSpPr>
            <a:spLocks noGrp="1"/>
          </p:cNvSpPr>
          <p:nvPr>
            <p:ph type="sldNum" sz="quarter" idx="12"/>
          </p:nvPr>
        </p:nvSpPr>
        <p:spPr/>
        <p:txBody>
          <a:bodyPr/>
          <a:lstStyle/>
          <a:p>
            <a:fld id="{99B803B8-7EDC-4D70-8189-372E0CBD874B}" type="slidenum">
              <a:rPr lang="en-US" smtClean="0"/>
              <a:t>24</a:t>
            </a:fld>
            <a:endParaRPr lang="en-US"/>
          </a:p>
        </p:txBody>
      </p:sp>
      <p:pic>
        <p:nvPicPr>
          <p:cNvPr id="7" name="Picture 6" descr="A picture containing text, sign&#10;&#10;Description automatically generated">
            <a:extLst>
              <a:ext uri="{FF2B5EF4-FFF2-40B4-BE49-F238E27FC236}">
                <a16:creationId xmlns:a16="http://schemas.microsoft.com/office/drawing/2014/main" id="{64224E9D-1780-449C-94DD-358F72EDBA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8135399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0000"/>
            <a:shade val="97000"/>
            <a:satMod val="13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2C0B2E1-0268-42EC-ABD3-94F81A05B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7D2256B4-48EA-40FC-BBC0-AA1EE6E008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3D44BCCA-102D-4A9D-B1E4-2450CAF0B0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E6A8F-400A-4DE5-8D85-E2EBD1CB5F89}"/>
              </a:ext>
            </a:extLst>
          </p:cNvPr>
          <p:cNvSpPr>
            <a:spLocks noGrp="1"/>
          </p:cNvSpPr>
          <p:nvPr>
            <p:ph type="title"/>
          </p:nvPr>
        </p:nvSpPr>
        <p:spPr>
          <a:xfrm>
            <a:off x="4348952" y="643467"/>
            <a:ext cx="7172487" cy="5054008"/>
          </a:xfrm>
        </p:spPr>
        <p:txBody>
          <a:bodyPr vert="horz" lIns="91440" tIns="45720" rIns="91440" bIns="45720" rtlCol="0" anchor="ctr">
            <a:normAutofit/>
          </a:bodyPr>
          <a:lstStyle/>
          <a:p>
            <a:r>
              <a:rPr lang="en-US" sz="6600">
                <a:solidFill>
                  <a:schemeClr val="tx2"/>
                </a:solidFill>
              </a:rPr>
              <a:t>Thank You</a:t>
            </a:r>
          </a:p>
        </p:txBody>
      </p:sp>
      <p:cxnSp>
        <p:nvCxnSpPr>
          <p:cNvPr id="15" name="Straight Connector 14">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570271"/>
            <a:ext cx="0" cy="3200400"/>
          </a:xfrm>
          <a:prstGeom prst="line">
            <a:avLst/>
          </a:prstGeom>
          <a:ln w="31750">
            <a:solidFill>
              <a:schemeClr val="accent2"/>
            </a:solidFill>
            <a:miter lim="800000"/>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A05250E5-90D0-4E41-B9BD-FF661DE540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336792"/>
            <a:ext cx="12188825" cy="521208"/>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Slide Number Placeholder 4">
            <a:extLst>
              <a:ext uri="{FF2B5EF4-FFF2-40B4-BE49-F238E27FC236}">
                <a16:creationId xmlns:a16="http://schemas.microsoft.com/office/drawing/2014/main" id="{0BB826CB-F66C-4DC4-A52D-FECC3A0B4AE5}"/>
              </a:ext>
            </a:extLst>
          </p:cNvPr>
          <p:cNvSpPr>
            <a:spLocks noGrp="1"/>
          </p:cNvSpPr>
          <p:nvPr>
            <p:ph type="sldNum" sz="quarter" idx="12"/>
          </p:nvPr>
        </p:nvSpPr>
        <p:spPr/>
        <p:txBody>
          <a:bodyPr/>
          <a:lstStyle/>
          <a:p>
            <a:fld id="{99B803B8-7EDC-4D70-8189-372E0CBD874B}" type="slidenum">
              <a:rPr lang="en-US" smtClean="0"/>
              <a:t>25</a:t>
            </a:fld>
            <a:endParaRPr lang="en-US"/>
          </a:p>
        </p:txBody>
      </p:sp>
      <p:pic>
        <p:nvPicPr>
          <p:cNvPr id="16" name="Picture 15" descr="A picture containing text, sign&#10;&#10;Description automatically generated">
            <a:extLst>
              <a:ext uri="{FF2B5EF4-FFF2-40B4-BE49-F238E27FC236}">
                <a16:creationId xmlns:a16="http://schemas.microsoft.com/office/drawing/2014/main" id="{641C87A6-4DCE-465C-BF75-C87CF59DFD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28471140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DFA85-8E05-4DC4-9AC8-CA775FDD0489}"/>
              </a:ext>
            </a:extLst>
          </p:cNvPr>
          <p:cNvSpPr>
            <a:spLocks noGrp="1"/>
          </p:cNvSpPr>
          <p:nvPr>
            <p:ph type="title"/>
          </p:nvPr>
        </p:nvSpPr>
        <p:spPr>
          <a:xfrm>
            <a:off x="1097280" y="286603"/>
            <a:ext cx="10058400" cy="1450757"/>
          </a:xfrm>
        </p:spPr>
        <p:txBody>
          <a:bodyPr>
            <a:normAutofit/>
          </a:bodyPr>
          <a:lstStyle/>
          <a:p>
            <a:r>
              <a:rPr lang="en-US"/>
              <a:t>Pros and cons of current approach?</a:t>
            </a:r>
          </a:p>
        </p:txBody>
      </p:sp>
      <p:sp>
        <p:nvSpPr>
          <p:cNvPr id="6" name="Slide Number Placeholder 5">
            <a:extLst>
              <a:ext uri="{FF2B5EF4-FFF2-40B4-BE49-F238E27FC236}">
                <a16:creationId xmlns:a16="http://schemas.microsoft.com/office/drawing/2014/main" id="{67638F12-C766-4131-AB27-583B1CEC480B}"/>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3</a:t>
            </a:fld>
            <a:endParaRPr lang="en-US"/>
          </a:p>
        </p:txBody>
      </p:sp>
      <p:graphicFrame>
        <p:nvGraphicFramePr>
          <p:cNvPr id="5" name="Content Placeholder 2">
            <a:extLst>
              <a:ext uri="{FF2B5EF4-FFF2-40B4-BE49-F238E27FC236}">
                <a16:creationId xmlns:a16="http://schemas.microsoft.com/office/drawing/2014/main" id="{A1550A21-A0FD-4D8E-B7AB-90663323FC90}"/>
              </a:ext>
            </a:extLst>
          </p:cNvPr>
          <p:cNvGraphicFramePr>
            <a:graphicFrameLocks noGrp="1"/>
          </p:cNvGraphicFramePr>
          <p:nvPr>
            <p:ph idx="1"/>
            <p:extLst>
              <p:ext uri="{D42A27DB-BD31-4B8C-83A1-F6EECF244321}">
                <p14:modId xmlns:p14="http://schemas.microsoft.com/office/powerpoint/2010/main" val="299407857"/>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descr="A picture containing text, sign&#10;&#10;Description automatically generated">
            <a:extLst>
              <a:ext uri="{FF2B5EF4-FFF2-40B4-BE49-F238E27FC236}">
                <a16:creationId xmlns:a16="http://schemas.microsoft.com/office/drawing/2014/main" id="{20977102-9114-46DC-828D-6DE7A736855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2938722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C5D71-523F-4745-9D97-32AB167E618D}"/>
              </a:ext>
            </a:extLst>
          </p:cNvPr>
          <p:cNvSpPr>
            <a:spLocks noGrp="1"/>
          </p:cNvSpPr>
          <p:nvPr>
            <p:ph type="title"/>
          </p:nvPr>
        </p:nvSpPr>
        <p:spPr>
          <a:xfrm>
            <a:off x="1097280" y="286603"/>
            <a:ext cx="10058400" cy="1450757"/>
          </a:xfrm>
        </p:spPr>
        <p:txBody>
          <a:bodyPr>
            <a:normAutofit/>
          </a:bodyPr>
          <a:lstStyle/>
          <a:p>
            <a:r>
              <a:rPr lang="en-US"/>
              <a:t>What are we up to</a:t>
            </a:r>
          </a:p>
        </p:txBody>
      </p:sp>
      <p:sp>
        <p:nvSpPr>
          <p:cNvPr id="6" name="Slide Number Placeholder 5">
            <a:extLst>
              <a:ext uri="{FF2B5EF4-FFF2-40B4-BE49-F238E27FC236}">
                <a16:creationId xmlns:a16="http://schemas.microsoft.com/office/drawing/2014/main" id="{5F4BFF48-4054-4F67-8D5F-11D706AEE421}"/>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4</a:t>
            </a:fld>
            <a:endParaRPr lang="en-US"/>
          </a:p>
        </p:txBody>
      </p:sp>
      <p:pic>
        <p:nvPicPr>
          <p:cNvPr id="11" name="Picture 10" descr="A picture containing text, sign&#10;&#10;Description automatically generated">
            <a:extLst>
              <a:ext uri="{FF2B5EF4-FFF2-40B4-BE49-F238E27FC236}">
                <a16:creationId xmlns:a16="http://schemas.microsoft.com/office/drawing/2014/main" id="{DDAE8194-B596-4AD4-B797-7B8FF1534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2FAB97DC-67BF-4C69-84D5-7F6F5576F2F6}"/>
              </a:ext>
            </a:extLst>
          </p:cNvPr>
          <p:cNvGraphicFramePr>
            <a:graphicFrameLocks noGrp="1"/>
          </p:cNvGraphicFramePr>
          <p:nvPr>
            <p:ph idx="1"/>
            <p:extLst>
              <p:ext uri="{D42A27DB-BD31-4B8C-83A1-F6EECF244321}">
                <p14:modId xmlns:p14="http://schemas.microsoft.com/office/powerpoint/2010/main" val="2815386194"/>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8172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03FB9D3-F272-414B-A2DC-9D20165DECED}"/>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b="1" i="0">
                <a:effectLst/>
              </a:rPr>
              <a:t>First</a:t>
            </a:r>
            <a:r>
              <a:rPr lang="en-US" b="1" i="0" kern="1200">
                <a:effectLst/>
                <a:latin typeface="+mj-lt"/>
                <a:ea typeface="+mj-ea"/>
                <a:cs typeface="+mj-cs"/>
              </a:rPr>
              <a:t> Solution</a:t>
            </a:r>
            <a:endParaRPr lang="en-US" kern="1200">
              <a:latin typeface="+mj-lt"/>
              <a:ea typeface="+mj-ea"/>
              <a:cs typeface="+mj-cs"/>
            </a:endParaRPr>
          </a:p>
        </p:txBody>
      </p:sp>
      <p:sp>
        <p:nvSpPr>
          <p:cNvPr id="22" name="Rectangle 21">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C19DE09D-3A00-488C-A546-43CAB69E4009}"/>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5</a:t>
            </a:fld>
            <a:endParaRPr lang="en-US"/>
          </a:p>
        </p:txBody>
      </p:sp>
      <p:pic>
        <p:nvPicPr>
          <p:cNvPr id="14" name="Picture 13" descr="A picture containing text, sign&#10;&#10;Description automatically generated">
            <a:extLst>
              <a:ext uri="{FF2B5EF4-FFF2-40B4-BE49-F238E27FC236}">
                <a16:creationId xmlns:a16="http://schemas.microsoft.com/office/drawing/2014/main" id="{908843D2-1614-46C5-BB83-21FCEF93E4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BF306E96-2904-46BA-8868-BE8E83B9DC19}"/>
              </a:ext>
            </a:extLst>
          </p:cNvPr>
          <p:cNvGraphicFramePr>
            <a:graphicFrameLocks noGrp="1"/>
          </p:cNvGraphicFramePr>
          <p:nvPr>
            <p:ph idx="1"/>
            <p:extLst>
              <p:ext uri="{D42A27DB-BD31-4B8C-83A1-F6EECF244321}">
                <p14:modId xmlns:p14="http://schemas.microsoft.com/office/powerpoint/2010/main" val="3280148779"/>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2645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1E58088-98E7-47A0-B536-FCCDA6F0AC76}"/>
              </a:ext>
            </a:extLst>
          </p:cNvPr>
          <p:cNvPicPr>
            <a:picLocks noChangeAspect="1"/>
          </p:cNvPicPr>
          <p:nvPr/>
        </p:nvPicPr>
        <p:blipFill rotWithShape="1">
          <a:blip r:embed="rId2">
            <a:duotone>
              <a:schemeClr val="bg2">
                <a:shade val="45000"/>
                <a:satMod val="135000"/>
              </a:schemeClr>
              <a:prstClr val="white"/>
            </a:duotone>
            <a:alphaModFix amt="35000"/>
          </a:blip>
          <a:srcRect t="2390" b="13341"/>
          <a:stretch/>
        </p:blipFill>
        <p:spPr>
          <a:xfrm>
            <a:off x="20" y="10"/>
            <a:ext cx="12191980" cy="6857990"/>
          </a:xfrm>
          <a:prstGeom prst="rect">
            <a:avLst/>
          </a:prstGeom>
        </p:spPr>
      </p:pic>
      <p:cxnSp>
        <p:nvCxnSpPr>
          <p:cNvPr id="18" name="Straight Connector 17">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1C3E712-31C1-4F18-8D59-0B292194B7A7}"/>
              </a:ext>
            </a:extLst>
          </p:cNvPr>
          <p:cNvSpPr>
            <a:spLocks noGrp="1"/>
          </p:cNvSpPr>
          <p:nvPr>
            <p:ph type="title"/>
          </p:nvPr>
        </p:nvSpPr>
        <p:spPr>
          <a:xfrm>
            <a:off x="1097280" y="286603"/>
            <a:ext cx="10058400" cy="1450757"/>
          </a:xfrm>
        </p:spPr>
        <p:txBody>
          <a:bodyPr>
            <a:normAutofit/>
          </a:bodyPr>
          <a:lstStyle/>
          <a:p>
            <a:r>
              <a:rPr lang="en-US"/>
              <a:t>Clutch approach</a:t>
            </a:r>
          </a:p>
        </p:txBody>
      </p:sp>
      <p:sp>
        <p:nvSpPr>
          <p:cNvPr id="20" name="Rectangle 19">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7A17B62F-C14B-461C-A680-0A8E29F4D89D}"/>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6</a:t>
            </a:fld>
            <a:endParaRPr lang="en-US"/>
          </a:p>
        </p:txBody>
      </p:sp>
      <p:pic>
        <p:nvPicPr>
          <p:cNvPr id="10" name="Picture 9" descr="A picture containing text, sign&#10;&#10;Description automatically generated">
            <a:extLst>
              <a:ext uri="{FF2B5EF4-FFF2-40B4-BE49-F238E27FC236}">
                <a16:creationId xmlns:a16="http://schemas.microsoft.com/office/drawing/2014/main" id="{C34B1F83-A773-479F-9127-7516700C92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7CEDD8C7-2E91-401A-B176-9685987E04BE}"/>
              </a:ext>
            </a:extLst>
          </p:cNvPr>
          <p:cNvGraphicFramePr>
            <a:graphicFrameLocks noGrp="1"/>
          </p:cNvGraphicFramePr>
          <p:nvPr>
            <p:ph idx="1"/>
            <p:extLst>
              <p:ext uri="{D42A27DB-BD31-4B8C-83A1-F6EECF244321}">
                <p14:modId xmlns:p14="http://schemas.microsoft.com/office/powerpoint/2010/main" val="2024364570"/>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51129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Clutch Plate &amp; Clutch Assembly Supplier, Wholesaler From Midnapore, West  Bengal">
            <a:extLst>
              <a:ext uri="{FF2B5EF4-FFF2-40B4-BE49-F238E27FC236}">
                <a16:creationId xmlns:a16="http://schemas.microsoft.com/office/drawing/2014/main" id="{1FA81695-6176-4BBA-8E55-9F343030A2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710380"/>
            <a:ext cx="4953000" cy="4953000"/>
          </a:xfrm>
          <a:prstGeom prst="rect">
            <a:avLst/>
          </a:prstGeom>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3B911C-EDA2-4DFA-BF62-77E108FDBDC4}"/>
              </a:ext>
            </a:extLst>
          </p:cNvPr>
          <p:cNvSpPr txBox="1"/>
          <p:nvPr/>
        </p:nvSpPr>
        <p:spPr>
          <a:xfrm>
            <a:off x="192287" y="4672780"/>
            <a:ext cx="4953000" cy="990600"/>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dirty="0">
                <a:solidFill>
                  <a:srgbClr val="FFFFFF"/>
                </a:solidFill>
              </a:rPr>
              <a:t>Traditional Cultch</a:t>
            </a:r>
          </a:p>
        </p:txBody>
      </p:sp>
      <p:pic>
        <p:nvPicPr>
          <p:cNvPr id="1028" name="Picture 4" descr="Why did they stop making cars with the seat belts attached to the door? -  Quora">
            <a:extLst>
              <a:ext uri="{FF2B5EF4-FFF2-40B4-BE49-F238E27FC236}">
                <a16:creationId xmlns:a16="http://schemas.microsoft.com/office/drawing/2014/main" id="{8EFFD6F5-3B49-456F-B54F-D16356A2EA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7288" y="952500"/>
            <a:ext cx="6624638" cy="4953000"/>
          </a:xfrm>
          <a:prstGeom prst="rect">
            <a:avLst/>
          </a:prstGeom>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3755951-A244-4EE2-ADD3-78C7E4791FE6}"/>
              </a:ext>
            </a:extLst>
          </p:cNvPr>
          <p:cNvSpPr txBox="1"/>
          <p:nvPr/>
        </p:nvSpPr>
        <p:spPr>
          <a:xfrm>
            <a:off x="5181600" y="4672780"/>
            <a:ext cx="6624638" cy="990600"/>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a:solidFill>
                  <a:srgbClr val="FFFFFF"/>
                </a:solidFill>
              </a:rPr>
              <a:t>Seat belt </a:t>
            </a:r>
          </a:p>
        </p:txBody>
      </p:sp>
      <p:sp>
        <p:nvSpPr>
          <p:cNvPr id="6" name="Slide Number Placeholder 5">
            <a:extLst>
              <a:ext uri="{FF2B5EF4-FFF2-40B4-BE49-F238E27FC236}">
                <a16:creationId xmlns:a16="http://schemas.microsoft.com/office/drawing/2014/main" id="{DA137C76-6D39-4D10-B631-AEBC6E60CC80}"/>
              </a:ext>
            </a:extLst>
          </p:cNvPr>
          <p:cNvSpPr>
            <a:spLocks noGrp="1"/>
          </p:cNvSpPr>
          <p:nvPr>
            <p:ph type="sldNum" sz="quarter" idx="12"/>
          </p:nvPr>
        </p:nvSpPr>
        <p:spPr/>
        <p:txBody>
          <a:bodyPr/>
          <a:lstStyle/>
          <a:p>
            <a:fld id="{99B803B8-7EDC-4D70-8189-372E0CBD874B}" type="slidenum">
              <a:rPr lang="en-US" smtClean="0"/>
              <a:t>7</a:t>
            </a:fld>
            <a:endParaRPr lang="en-US"/>
          </a:p>
        </p:txBody>
      </p:sp>
      <p:pic>
        <p:nvPicPr>
          <p:cNvPr id="11" name="Picture 10" descr="A picture containing text, sign&#10;&#10;Description automatically generated">
            <a:extLst>
              <a:ext uri="{FF2B5EF4-FFF2-40B4-BE49-F238E27FC236}">
                <a16:creationId xmlns:a16="http://schemas.microsoft.com/office/drawing/2014/main" id="{12C121EC-D771-407F-B233-EB4F82CD5C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spTree>
    <p:extLst>
      <p:ext uri="{BB962C8B-B14F-4D97-AF65-F5344CB8AC3E}">
        <p14:creationId xmlns:p14="http://schemas.microsoft.com/office/powerpoint/2010/main" val="2291824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50245AA-D616-4789-A485-D6C02E8F9442}"/>
              </a:ext>
            </a:extLst>
          </p:cNvPr>
          <p:cNvSpPr>
            <a:spLocks noGrp="1"/>
          </p:cNvSpPr>
          <p:nvPr>
            <p:ph type="title"/>
          </p:nvPr>
        </p:nvSpPr>
        <p:spPr>
          <a:xfrm>
            <a:off x="1097280" y="286603"/>
            <a:ext cx="10058400" cy="1450757"/>
          </a:xfrm>
        </p:spPr>
        <p:txBody>
          <a:bodyPr>
            <a:normAutofit/>
          </a:bodyPr>
          <a:lstStyle/>
          <a:p>
            <a:r>
              <a:rPr lang="en-US"/>
              <a:t>Problems With Proposed Solutions</a:t>
            </a:r>
          </a:p>
        </p:txBody>
      </p:sp>
      <p:sp>
        <p:nvSpPr>
          <p:cNvPr id="19" name="Rectangle 18">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0B17071C-141F-47A1-B3CC-83A6C61EFC96}"/>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8</a:t>
            </a:fld>
            <a:endParaRPr lang="en-US"/>
          </a:p>
        </p:txBody>
      </p:sp>
      <p:pic>
        <p:nvPicPr>
          <p:cNvPr id="12" name="Picture 11" descr="A picture containing text, sign&#10;&#10;Description automatically generated">
            <a:extLst>
              <a:ext uri="{FF2B5EF4-FFF2-40B4-BE49-F238E27FC236}">
                <a16:creationId xmlns:a16="http://schemas.microsoft.com/office/drawing/2014/main" id="{F5DC1DDD-B67B-4C5A-A4CA-1CA8BDA0C6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24B0BE2D-C341-4C2A-9A91-A82EBDE9A5A1}"/>
              </a:ext>
            </a:extLst>
          </p:cNvPr>
          <p:cNvGraphicFramePr>
            <a:graphicFrameLocks noGrp="1"/>
          </p:cNvGraphicFramePr>
          <p:nvPr>
            <p:ph idx="1"/>
            <p:extLst>
              <p:ext uri="{D42A27DB-BD31-4B8C-83A1-F6EECF244321}">
                <p14:modId xmlns:p14="http://schemas.microsoft.com/office/powerpoint/2010/main" val="2940344442"/>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5367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9F7CBA9-9D9B-479F-AAB5-BF785971CD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03FB9D3-F272-414B-A2DC-9D20165DECED}"/>
              </a:ext>
            </a:extLst>
          </p:cNvPr>
          <p:cNvSpPr>
            <a:spLocks noGrp="1"/>
          </p:cNvSpPr>
          <p:nvPr>
            <p:ph type="title"/>
          </p:nvPr>
        </p:nvSpPr>
        <p:spPr>
          <a:xfrm>
            <a:off x="1097280" y="286603"/>
            <a:ext cx="10058400" cy="1450757"/>
          </a:xfrm>
        </p:spPr>
        <p:txBody>
          <a:bodyPr>
            <a:normAutofit/>
          </a:bodyPr>
          <a:lstStyle/>
          <a:p>
            <a:r>
              <a:rPr lang="en-US" b="1">
                <a:latin typeface="system-ui"/>
              </a:rPr>
              <a:t> Second Approach</a:t>
            </a:r>
            <a:endParaRPr lang="en-US"/>
          </a:p>
        </p:txBody>
      </p:sp>
      <p:sp>
        <p:nvSpPr>
          <p:cNvPr id="14" name="Rectangle 13">
            <a:extLst>
              <a:ext uri="{FF2B5EF4-FFF2-40B4-BE49-F238E27FC236}">
                <a16:creationId xmlns:a16="http://schemas.microsoft.com/office/drawing/2014/main" id="{154480E5-678B-478F-9170-46502C5FB3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B598D875-841B-47A7-B4C8-237DBCE2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Slide Number Placeholder 5">
            <a:extLst>
              <a:ext uri="{FF2B5EF4-FFF2-40B4-BE49-F238E27FC236}">
                <a16:creationId xmlns:a16="http://schemas.microsoft.com/office/drawing/2014/main" id="{C2120D08-AD9A-45A9-A128-4ADFD22F544C}"/>
              </a:ext>
            </a:extLst>
          </p:cNvPr>
          <p:cNvSpPr>
            <a:spLocks noGrp="1"/>
          </p:cNvSpPr>
          <p:nvPr>
            <p:ph type="sldNum" sz="quarter" idx="12"/>
          </p:nvPr>
        </p:nvSpPr>
        <p:spPr>
          <a:xfrm>
            <a:off x="9900458" y="6459785"/>
            <a:ext cx="1312025" cy="365125"/>
          </a:xfrm>
        </p:spPr>
        <p:txBody>
          <a:bodyPr>
            <a:normAutofit/>
          </a:bodyPr>
          <a:lstStyle/>
          <a:p>
            <a:pPr>
              <a:spcAft>
                <a:spcPts val="600"/>
              </a:spcAft>
            </a:pPr>
            <a:fld id="{99B803B8-7EDC-4D70-8189-372E0CBD874B}" type="slidenum">
              <a:rPr lang="en-US" smtClean="0"/>
              <a:pPr>
                <a:spcAft>
                  <a:spcPts val="600"/>
                </a:spcAft>
              </a:pPr>
              <a:t>9</a:t>
            </a:fld>
            <a:endParaRPr lang="en-US"/>
          </a:p>
        </p:txBody>
      </p:sp>
      <p:pic>
        <p:nvPicPr>
          <p:cNvPr id="7" name="Picture 6" descr="A picture containing text, sign&#10;&#10;Description automatically generated">
            <a:extLst>
              <a:ext uri="{FF2B5EF4-FFF2-40B4-BE49-F238E27FC236}">
                <a16:creationId xmlns:a16="http://schemas.microsoft.com/office/drawing/2014/main" id="{DC4821E6-2950-4E20-B6F9-72367FBD00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912" y="65577"/>
            <a:ext cx="907154" cy="904568"/>
          </a:xfrm>
          <a:prstGeom prst="rect">
            <a:avLst/>
          </a:prstGeom>
        </p:spPr>
      </p:pic>
      <p:graphicFrame>
        <p:nvGraphicFramePr>
          <p:cNvPr id="5" name="Content Placeholder 2">
            <a:extLst>
              <a:ext uri="{FF2B5EF4-FFF2-40B4-BE49-F238E27FC236}">
                <a16:creationId xmlns:a16="http://schemas.microsoft.com/office/drawing/2014/main" id="{BF306E96-2904-46BA-8868-BE8E83B9DC19}"/>
              </a:ext>
            </a:extLst>
          </p:cNvPr>
          <p:cNvGraphicFramePr>
            <a:graphicFrameLocks noGrp="1"/>
          </p:cNvGraphicFramePr>
          <p:nvPr>
            <p:ph idx="1"/>
            <p:extLst>
              <p:ext uri="{D42A27DB-BD31-4B8C-83A1-F6EECF244321}">
                <p14:modId xmlns:p14="http://schemas.microsoft.com/office/powerpoint/2010/main" val="443912046"/>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118468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905</TotalTime>
  <Words>1353</Words>
  <Application>Microsoft Office PowerPoint</Application>
  <PresentationFormat>Widescreen</PresentationFormat>
  <Paragraphs>142</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Cabin</vt:lpstr>
      <vt:lpstr>Calibri</vt:lpstr>
      <vt:lpstr>Calibri Light</vt:lpstr>
      <vt:lpstr>Google Sans</vt:lpstr>
      <vt:lpstr>MJXc-TeX-main-R</vt:lpstr>
      <vt:lpstr>MJXc-TeX-math-I</vt:lpstr>
      <vt:lpstr>system-ui</vt:lpstr>
      <vt:lpstr>Times New Roman</vt:lpstr>
      <vt:lpstr>Wingdings</vt:lpstr>
      <vt:lpstr>Retrospect</vt:lpstr>
      <vt:lpstr>Proposal for Modification of current seat belt mechanism</vt:lpstr>
      <vt:lpstr>What is being done right now?</vt:lpstr>
      <vt:lpstr>Pros and cons of current approach?</vt:lpstr>
      <vt:lpstr>What are we up to</vt:lpstr>
      <vt:lpstr>First Solution</vt:lpstr>
      <vt:lpstr>Clutch approach</vt:lpstr>
      <vt:lpstr>PowerPoint Presentation</vt:lpstr>
      <vt:lpstr>Problems With Proposed Solutions</vt:lpstr>
      <vt:lpstr> Second Approach</vt:lpstr>
      <vt:lpstr>Disc Brake Mechanism</vt:lpstr>
      <vt:lpstr> Third Approach</vt:lpstr>
      <vt:lpstr>The Approach</vt:lpstr>
      <vt:lpstr>PowerPoint Presentation</vt:lpstr>
      <vt:lpstr>One problem with the instant locking</vt:lpstr>
      <vt:lpstr>PowerPoint Presentation</vt:lpstr>
      <vt:lpstr>PowerPoint Presentation</vt:lpstr>
      <vt:lpstr>PowerPoint Presentation</vt:lpstr>
      <vt:lpstr>Control of the Levers</vt:lpstr>
      <vt:lpstr>Challenges with the proposed solution</vt:lpstr>
      <vt:lpstr>The Market</vt:lpstr>
      <vt:lpstr>What we need</vt:lpstr>
      <vt:lpstr>Further Modifications:</vt:lpstr>
      <vt:lpstr>Time-Line</vt:lpstr>
      <vt:lpstr>Cost Estimation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Akshat Khandelwal</dc:creator>
  <cp:lastModifiedBy>Akshat Khandelwal</cp:lastModifiedBy>
  <cp:revision>21</cp:revision>
  <dcterms:created xsi:type="dcterms:W3CDTF">2021-05-30T16:19:03Z</dcterms:created>
  <dcterms:modified xsi:type="dcterms:W3CDTF">2021-06-02T11:00:33Z</dcterms:modified>
</cp:coreProperties>
</file>

<file path=docProps/thumbnail.jpeg>
</file>